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91" r:id="rId2"/>
    <p:sldId id="260" r:id="rId3"/>
    <p:sldId id="268" r:id="rId4"/>
    <p:sldId id="258" r:id="rId5"/>
    <p:sldId id="272" r:id="rId6"/>
    <p:sldId id="292" r:id="rId7"/>
    <p:sldId id="426" r:id="rId8"/>
    <p:sldId id="427" r:id="rId9"/>
    <p:sldId id="293" r:id="rId10"/>
    <p:sldId id="428" r:id="rId11"/>
    <p:sldId id="424" r:id="rId12"/>
    <p:sldId id="436" r:id="rId13"/>
    <p:sldId id="432" r:id="rId14"/>
    <p:sldId id="437" r:id="rId15"/>
    <p:sldId id="300" r:id="rId16"/>
    <p:sldId id="430" r:id="rId17"/>
    <p:sldId id="412" r:id="rId18"/>
    <p:sldId id="270" r:id="rId19"/>
    <p:sldId id="273" r:id="rId20"/>
    <p:sldId id="266"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A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4F453A-6127-4616-B003-0B03F67BA4ED}" v="3436" dt="2022-12-15T10:10:22.275"/>
    <p1510:client id="{7B6AB316-B1B1-4CA9-8F4C-68E3ED36028A}" v="75" dt="2022-12-14T11:45:53.107"/>
    <p1510:client id="{928B9FC9-FDC6-44F2-BF4E-376D83175130}" v="5" dt="2022-12-15T14:42:35.867"/>
    <p1510:client id="{AA3BEEAD-E82C-4A53-9348-DA90830A5C56}" v="1" dt="2022-12-14T11:29:51.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sateur invité" providerId="Windows Live" clId="Web-{886DAC36-1E58-490D-94B8-D1945CBD80CC}"/>
    <pc:docChg chg="modSld">
      <pc:chgData name="Utilisateur invité" userId="" providerId="Windows Live" clId="Web-{886DAC36-1E58-490D-94B8-D1945CBD80CC}" dt="2022-12-12T17:22:58.476" v="19" actId="20577"/>
      <pc:docMkLst>
        <pc:docMk/>
      </pc:docMkLst>
      <pc:sldChg chg="modSp">
        <pc:chgData name="Utilisateur invité" userId="" providerId="Windows Live" clId="Web-{886DAC36-1E58-490D-94B8-D1945CBD80CC}" dt="2022-12-12T16:37:31.563" v="0" actId="20577"/>
        <pc:sldMkLst>
          <pc:docMk/>
          <pc:sldMk cId="3858227697" sldId="256"/>
        </pc:sldMkLst>
        <pc:spChg chg="mod">
          <ac:chgData name="Utilisateur invité" userId="" providerId="Windows Live" clId="Web-{886DAC36-1E58-490D-94B8-D1945CBD80CC}" dt="2022-12-12T16:37:31.563" v="0" actId="20577"/>
          <ac:spMkLst>
            <pc:docMk/>
            <pc:sldMk cId="3858227697" sldId="256"/>
            <ac:spMk id="3" creationId="{8DEF042B-4DA4-AA6A-08F9-961743103F74}"/>
          </ac:spMkLst>
        </pc:spChg>
      </pc:sldChg>
      <pc:sldChg chg="modSp">
        <pc:chgData name="Utilisateur invité" userId="" providerId="Windows Live" clId="Web-{886DAC36-1E58-490D-94B8-D1945CBD80CC}" dt="2022-12-12T16:44:53.337" v="6" actId="20577"/>
        <pc:sldMkLst>
          <pc:docMk/>
          <pc:sldMk cId="0" sldId="260"/>
        </pc:sldMkLst>
        <pc:spChg chg="mod">
          <ac:chgData name="Utilisateur invité" userId="" providerId="Windows Live" clId="Web-{886DAC36-1E58-490D-94B8-D1945CBD80CC}" dt="2022-12-12T16:44:53.337" v="6" actId="20577"/>
          <ac:spMkLst>
            <pc:docMk/>
            <pc:sldMk cId="0" sldId="260"/>
            <ac:spMk id="5" creationId="{00000000-0000-0000-0000-000000000000}"/>
          </ac:spMkLst>
        </pc:spChg>
      </pc:sldChg>
      <pc:sldChg chg="modSp">
        <pc:chgData name="Utilisateur invité" userId="" providerId="Windows Live" clId="Web-{886DAC36-1E58-490D-94B8-D1945CBD80CC}" dt="2022-12-12T17:13:41.336" v="13" actId="20577"/>
        <pc:sldMkLst>
          <pc:docMk/>
          <pc:sldMk cId="0" sldId="272"/>
        </pc:sldMkLst>
        <pc:spChg chg="mod">
          <ac:chgData name="Utilisateur invité" userId="" providerId="Windows Live" clId="Web-{886DAC36-1E58-490D-94B8-D1945CBD80CC}" dt="2022-12-12T17:13:41.336" v="13" actId="20577"/>
          <ac:spMkLst>
            <pc:docMk/>
            <pc:sldMk cId="0" sldId="272"/>
            <ac:spMk id="4" creationId="{F138A88D-529A-954B-3D09-ED3A7259E25E}"/>
          </ac:spMkLst>
        </pc:spChg>
        <pc:picChg chg="mod">
          <ac:chgData name="Utilisateur invité" userId="" providerId="Windows Live" clId="Web-{886DAC36-1E58-490D-94B8-D1945CBD80CC}" dt="2022-12-12T16:44:51.524" v="4" actId="1076"/>
          <ac:picMkLst>
            <pc:docMk/>
            <pc:sldMk cId="0" sldId="272"/>
            <ac:picMk id="5" creationId="{00000000-0000-0000-0000-000000000000}"/>
          </ac:picMkLst>
        </pc:picChg>
      </pc:sldChg>
      <pc:sldChg chg="modSp">
        <pc:chgData name="Utilisateur invité" userId="" providerId="Windows Live" clId="Web-{886DAC36-1E58-490D-94B8-D1945CBD80CC}" dt="2022-12-12T17:22:58.476" v="19" actId="20577"/>
        <pc:sldMkLst>
          <pc:docMk/>
          <pc:sldMk cId="3923681520" sldId="292"/>
        </pc:sldMkLst>
        <pc:spChg chg="mod">
          <ac:chgData name="Utilisateur invité" userId="" providerId="Windows Live" clId="Web-{886DAC36-1E58-490D-94B8-D1945CBD80CC}" dt="2022-12-12T17:22:58.476" v="19" actId="20577"/>
          <ac:spMkLst>
            <pc:docMk/>
            <pc:sldMk cId="3923681520" sldId="292"/>
            <ac:spMk id="4" creationId="{F138A88D-529A-954B-3D09-ED3A7259E25E}"/>
          </ac:spMkLst>
        </pc:spChg>
      </pc:sldChg>
    </pc:docChg>
  </pc:docChgLst>
  <pc:docChgLst>
    <pc:chgData name="Younoussa AHMADOU" userId="177f0ffc55f0876c" providerId="Windows Live" clId="Web-{928B9FC9-FDC6-44F2-BF4E-376D83175130}"/>
    <pc:docChg chg="modSld">
      <pc:chgData name="Younoussa AHMADOU" userId="177f0ffc55f0876c" providerId="Windows Live" clId="Web-{928B9FC9-FDC6-44F2-BF4E-376D83175130}" dt="2022-12-15T14:42:35.008" v="2" actId="20577"/>
      <pc:docMkLst>
        <pc:docMk/>
      </pc:docMkLst>
      <pc:sldChg chg="modSp">
        <pc:chgData name="Younoussa AHMADOU" userId="177f0ffc55f0876c" providerId="Windows Live" clId="Web-{928B9FC9-FDC6-44F2-BF4E-376D83175130}" dt="2022-12-15T14:42:35.008" v="2" actId="20577"/>
        <pc:sldMkLst>
          <pc:docMk/>
          <pc:sldMk cId="4160794204" sldId="437"/>
        </pc:sldMkLst>
        <pc:spChg chg="mod">
          <ac:chgData name="Younoussa AHMADOU" userId="177f0ffc55f0876c" providerId="Windows Live" clId="Web-{928B9FC9-FDC6-44F2-BF4E-376D83175130}" dt="2022-12-15T14:42:35.008" v="2" actId="20577"/>
          <ac:spMkLst>
            <pc:docMk/>
            <pc:sldMk cId="4160794204" sldId="437"/>
            <ac:spMk id="14" creationId="{E0E4CFF2-A570-BBD3-4999-1A3A2623ABF6}"/>
          </ac:spMkLst>
        </pc:spChg>
      </pc:sldChg>
    </pc:docChg>
  </pc:docChgLst>
  <pc:docChgLst>
    <pc:chgData name="MADOU Sangare" userId="6b816767168ddb30" providerId="Windows Live" clId="Web-{A5A2D938-DF6B-41D9-B792-C67767FDFAA4}"/>
    <pc:docChg chg="modSld">
      <pc:chgData name="MADOU Sangare" userId="6b816767168ddb30" providerId="Windows Live" clId="Web-{A5A2D938-DF6B-41D9-B792-C67767FDFAA4}" dt="2022-12-13T11:26:14.133" v="122" actId="20577"/>
      <pc:docMkLst>
        <pc:docMk/>
      </pc:docMkLst>
      <pc:sldChg chg="modSp">
        <pc:chgData name="MADOU Sangare" userId="6b816767168ddb30" providerId="Windows Live" clId="Web-{A5A2D938-DF6B-41D9-B792-C67767FDFAA4}" dt="2022-12-13T11:23:32.271" v="67" actId="20577"/>
        <pc:sldMkLst>
          <pc:docMk/>
          <pc:sldMk cId="2313834952" sldId="258"/>
        </pc:sldMkLst>
        <pc:spChg chg="mod">
          <ac:chgData name="MADOU Sangare" userId="6b816767168ddb30" providerId="Windows Live" clId="Web-{A5A2D938-DF6B-41D9-B792-C67767FDFAA4}" dt="2022-12-13T11:23:32.271" v="67" actId="20577"/>
          <ac:spMkLst>
            <pc:docMk/>
            <pc:sldMk cId="2313834952" sldId="258"/>
            <ac:spMk id="4" creationId="{00000000-0000-0000-0000-000000000000}"/>
          </ac:spMkLst>
        </pc:spChg>
      </pc:sldChg>
      <pc:sldChg chg="modSp">
        <pc:chgData name="MADOU Sangare" userId="6b816767168ddb30" providerId="Windows Live" clId="Web-{A5A2D938-DF6B-41D9-B792-C67767FDFAA4}" dt="2022-12-13T11:15:15.918" v="53" actId="1076"/>
        <pc:sldMkLst>
          <pc:docMk/>
          <pc:sldMk cId="0" sldId="268"/>
        </pc:sldMkLst>
        <pc:spChg chg="mod">
          <ac:chgData name="MADOU Sangare" userId="6b816767168ddb30" providerId="Windows Live" clId="Web-{A5A2D938-DF6B-41D9-B792-C67767FDFAA4}" dt="2022-12-13T11:05:19.845" v="37" actId="20577"/>
          <ac:spMkLst>
            <pc:docMk/>
            <pc:sldMk cId="0" sldId="268"/>
            <ac:spMk id="13" creationId="{00000000-0000-0000-0000-000000000000}"/>
          </ac:spMkLst>
        </pc:spChg>
        <pc:spChg chg="mod">
          <ac:chgData name="MADOU Sangare" userId="6b816767168ddb30" providerId="Windows Live" clId="Web-{A5A2D938-DF6B-41D9-B792-C67767FDFAA4}" dt="2022-12-13T11:15:02.684" v="52" actId="20577"/>
          <ac:spMkLst>
            <pc:docMk/>
            <pc:sldMk cId="0" sldId="268"/>
            <ac:spMk id="21" creationId="{00000000-0000-0000-0000-000000000000}"/>
          </ac:spMkLst>
        </pc:spChg>
        <pc:grpChg chg="mod">
          <ac:chgData name="MADOU Sangare" userId="6b816767168ddb30" providerId="Windows Live" clId="Web-{A5A2D938-DF6B-41D9-B792-C67767FDFAA4}" dt="2022-12-13T11:15:15.918" v="53" actId="1076"/>
          <ac:grpSpMkLst>
            <pc:docMk/>
            <pc:sldMk cId="0" sldId="268"/>
            <ac:grpSpMk id="19" creationId="{00000000-0000-0000-0000-000000000000}"/>
          </ac:grpSpMkLst>
        </pc:grpChg>
      </pc:sldChg>
      <pc:sldChg chg="modSp">
        <pc:chgData name="MADOU Sangare" userId="6b816767168ddb30" providerId="Windows Live" clId="Web-{A5A2D938-DF6B-41D9-B792-C67767FDFAA4}" dt="2022-12-13T11:25:12.538" v="103" actId="20577"/>
        <pc:sldMkLst>
          <pc:docMk/>
          <pc:sldMk cId="0" sldId="272"/>
        </pc:sldMkLst>
        <pc:spChg chg="mod">
          <ac:chgData name="MADOU Sangare" userId="6b816767168ddb30" providerId="Windows Live" clId="Web-{A5A2D938-DF6B-41D9-B792-C67767FDFAA4}" dt="2022-12-13T11:25:12.538" v="103" actId="20577"/>
          <ac:spMkLst>
            <pc:docMk/>
            <pc:sldMk cId="0" sldId="272"/>
            <ac:spMk id="4" creationId="{F138A88D-529A-954B-3D09-ED3A7259E25E}"/>
          </ac:spMkLst>
        </pc:spChg>
        <pc:spChg chg="mod">
          <ac:chgData name="MADOU Sangare" userId="6b816767168ddb30" providerId="Windows Live" clId="Web-{A5A2D938-DF6B-41D9-B792-C67767FDFAA4}" dt="2022-12-13T11:24:18.318" v="87" actId="20577"/>
          <ac:spMkLst>
            <pc:docMk/>
            <pc:sldMk cId="0" sldId="272"/>
            <ac:spMk id="6" creationId="{00000000-0000-0000-0000-000000000000}"/>
          </ac:spMkLst>
        </pc:spChg>
      </pc:sldChg>
      <pc:sldChg chg="modSp">
        <pc:chgData name="MADOU Sangare" userId="6b816767168ddb30" providerId="Windows Live" clId="Web-{A5A2D938-DF6B-41D9-B792-C67767FDFAA4}" dt="2022-12-13T11:26:14.133" v="122" actId="20577"/>
        <pc:sldMkLst>
          <pc:docMk/>
          <pc:sldMk cId="3923681520" sldId="292"/>
        </pc:sldMkLst>
        <pc:spChg chg="mod">
          <ac:chgData name="MADOU Sangare" userId="6b816767168ddb30" providerId="Windows Live" clId="Web-{A5A2D938-DF6B-41D9-B792-C67767FDFAA4}" dt="2022-12-13T11:26:14.133" v="122" actId="20577"/>
          <ac:spMkLst>
            <pc:docMk/>
            <pc:sldMk cId="3923681520" sldId="292"/>
            <ac:spMk id="6" creationId="{00000000-0000-0000-0000-000000000000}"/>
          </ac:spMkLst>
        </pc:spChg>
      </pc:sldChg>
    </pc:docChg>
  </pc:docChgLst>
  <pc:docChgLst>
    <pc:chgData name="Utilisateur invité" providerId="Windows Live" clId="Web-{0D7A7835-BC67-4D61-86A9-979E0679B866}"/>
    <pc:docChg chg="addSld modSld">
      <pc:chgData name="Utilisateur invité" userId="" providerId="Windows Live" clId="Web-{0D7A7835-BC67-4D61-86A9-979E0679B866}" dt="2022-12-13T14:28:40.109" v="79" actId="20577"/>
      <pc:docMkLst>
        <pc:docMk/>
      </pc:docMkLst>
      <pc:sldChg chg="addSp delSp modSp addAnim delAnim">
        <pc:chgData name="Utilisateur invité" userId="" providerId="Windows Live" clId="Web-{0D7A7835-BC67-4D61-86A9-979E0679B866}" dt="2022-12-13T11:03:21.867" v="72" actId="20577"/>
        <pc:sldMkLst>
          <pc:docMk/>
          <pc:sldMk cId="0" sldId="268"/>
        </pc:sldMkLst>
        <pc:spChg chg="mod topLvl">
          <ac:chgData name="Utilisateur invité" userId="" providerId="Windows Live" clId="Web-{0D7A7835-BC67-4D61-86A9-979E0679B866}" dt="2022-12-13T11:02:45.257" v="65"/>
          <ac:spMkLst>
            <pc:docMk/>
            <pc:sldMk cId="0" sldId="268"/>
            <ac:spMk id="12" creationId="{00000000-0000-0000-0000-000000000000}"/>
          </ac:spMkLst>
        </pc:spChg>
        <pc:spChg chg="add del mod topLvl">
          <ac:chgData name="Utilisateur invité" userId="" providerId="Windows Live" clId="Web-{0D7A7835-BC67-4D61-86A9-979E0679B866}" dt="2022-12-13T11:03:21.867" v="72" actId="20577"/>
          <ac:spMkLst>
            <pc:docMk/>
            <pc:sldMk cId="0" sldId="268"/>
            <ac:spMk id="13" creationId="{00000000-0000-0000-0000-000000000000}"/>
          </ac:spMkLst>
        </pc:spChg>
        <pc:grpChg chg="add del">
          <ac:chgData name="Utilisateur invité" userId="" providerId="Windows Live" clId="Web-{0D7A7835-BC67-4D61-86A9-979E0679B866}" dt="2022-12-13T11:02:45.257" v="65"/>
          <ac:grpSpMkLst>
            <pc:docMk/>
            <pc:sldMk cId="0" sldId="268"/>
            <ac:grpSpMk id="11" creationId="{00000000-0000-0000-0000-000000000000}"/>
          </ac:grpSpMkLst>
        </pc:grpChg>
      </pc:sldChg>
      <pc:sldChg chg="modSp">
        <pc:chgData name="Utilisateur invité" userId="" providerId="Windows Live" clId="Web-{0D7A7835-BC67-4D61-86A9-979E0679B866}" dt="2022-12-13T10:55:09.565" v="17" actId="20577"/>
        <pc:sldMkLst>
          <pc:docMk/>
          <pc:sldMk cId="3923681520" sldId="292"/>
        </pc:sldMkLst>
        <pc:spChg chg="mod">
          <ac:chgData name="Utilisateur invité" userId="" providerId="Windows Live" clId="Web-{0D7A7835-BC67-4D61-86A9-979E0679B866}" dt="2022-12-13T10:55:09.565" v="17" actId="20577"/>
          <ac:spMkLst>
            <pc:docMk/>
            <pc:sldMk cId="3923681520" sldId="292"/>
            <ac:spMk id="4" creationId="{F138A88D-529A-954B-3D09-ED3A7259E25E}"/>
          </ac:spMkLst>
        </pc:spChg>
      </pc:sldChg>
      <pc:sldChg chg="modSp">
        <pc:chgData name="Utilisateur invité" userId="" providerId="Windows Live" clId="Web-{0D7A7835-BC67-4D61-86A9-979E0679B866}" dt="2022-12-13T11:01:46.241" v="43" actId="14100"/>
        <pc:sldMkLst>
          <pc:docMk/>
          <pc:sldMk cId="121394013" sldId="293"/>
        </pc:sldMkLst>
        <pc:spChg chg="mod">
          <ac:chgData name="Utilisateur invité" userId="" providerId="Windows Live" clId="Web-{0D7A7835-BC67-4D61-86A9-979E0679B866}" dt="2022-12-13T11:01:46.241" v="43" actId="14100"/>
          <ac:spMkLst>
            <pc:docMk/>
            <pc:sldMk cId="121394013" sldId="293"/>
            <ac:spMk id="4" creationId="{00000000-0000-0000-0000-000000000000}"/>
          </ac:spMkLst>
        </pc:spChg>
      </pc:sldChg>
      <pc:sldChg chg="modSp">
        <pc:chgData name="Utilisateur invité" userId="" providerId="Windows Live" clId="Web-{0D7A7835-BC67-4D61-86A9-979E0679B866}" dt="2022-12-13T14:28:40.109" v="79" actId="20577"/>
        <pc:sldMkLst>
          <pc:docMk/>
          <pc:sldMk cId="0" sldId="424"/>
        </pc:sldMkLst>
        <pc:spChg chg="mod">
          <ac:chgData name="Utilisateur invité" userId="" providerId="Windows Live" clId="Web-{0D7A7835-BC67-4D61-86A9-979E0679B866}" dt="2022-12-13T14:23:35.152" v="77" actId="20577"/>
          <ac:spMkLst>
            <pc:docMk/>
            <pc:sldMk cId="0" sldId="424"/>
            <ac:spMk id="10" creationId="{F22B93BE-54DB-E98D-38A2-275B3C0617A9}"/>
          </ac:spMkLst>
        </pc:spChg>
        <pc:spChg chg="mod">
          <ac:chgData name="Utilisateur invité" userId="" providerId="Windows Live" clId="Web-{0D7A7835-BC67-4D61-86A9-979E0679B866}" dt="2022-12-13T14:28:40.109" v="79" actId="20577"/>
          <ac:spMkLst>
            <pc:docMk/>
            <pc:sldMk cId="0" sldId="424"/>
            <ac:spMk id="26" creationId="{57D04B5B-E04E-4076-A35C-D4D7BA644A0C}"/>
          </ac:spMkLst>
        </pc:spChg>
      </pc:sldChg>
      <pc:sldChg chg="new">
        <pc:chgData name="Utilisateur invité" userId="" providerId="Windows Live" clId="Web-{0D7A7835-BC67-4D61-86A9-979E0679B866}" dt="2022-12-13T11:24:43.458" v="73"/>
        <pc:sldMkLst>
          <pc:docMk/>
          <pc:sldMk cId="2003358672" sldId="425"/>
        </pc:sldMkLst>
      </pc:sldChg>
    </pc:docChg>
  </pc:docChgLst>
  <pc:docChgLst>
    <pc:chgData name="Utilisateur invité" providerId="Windows Live" clId="Web-{AA3BEEAD-E82C-4A53-9348-DA90830A5C56}"/>
    <pc:docChg chg="addSld">
      <pc:chgData name="Utilisateur invité" userId="" providerId="Windows Live" clId="Web-{AA3BEEAD-E82C-4A53-9348-DA90830A5C56}" dt="2022-12-14T11:29:51.875" v="0"/>
      <pc:docMkLst>
        <pc:docMk/>
      </pc:docMkLst>
      <pc:sldChg chg="new">
        <pc:chgData name="Utilisateur invité" userId="" providerId="Windows Live" clId="Web-{AA3BEEAD-E82C-4A53-9348-DA90830A5C56}" dt="2022-12-14T11:29:51.875" v="0"/>
        <pc:sldMkLst>
          <pc:docMk/>
          <pc:sldMk cId="631211564" sldId="435"/>
        </pc:sldMkLst>
      </pc:sldChg>
    </pc:docChg>
  </pc:docChgLst>
  <pc:docChgLst>
    <pc:chgData name="Utilisateur invité" providerId="Windows Live" clId="Web-{7B6AB316-B1B1-4CA9-8F4C-68E3ED36028A}"/>
    <pc:docChg chg="addSld delSld modSld">
      <pc:chgData name="Utilisateur invité" userId="" providerId="Windows Live" clId="Web-{7B6AB316-B1B1-4CA9-8F4C-68E3ED36028A}" dt="2022-12-14T11:45:53.107" v="68"/>
      <pc:docMkLst>
        <pc:docMk/>
      </pc:docMkLst>
      <pc:sldChg chg="modSp">
        <pc:chgData name="Utilisateur invité" userId="" providerId="Windows Live" clId="Web-{7B6AB316-B1B1-4CA9-8F4C-68E3ED36028A}" dt="2022-12-14T11:39:44.974" v="56" actId="20577"/>
        <pc:sldMkLst>
          <pc:docMk/>
          <pc:sldMk cId="3556525070" sldId="428"/>
        </pc:sldMkLst>
        <pc:spChg chg="mod">
          <ac:chgData name="Utilisateur invité" userId="" providerId="Windows Live" clId="Web-{7B6AB316-B1B1-4CA9-8F4C-68E3ED36028A}" dt="2022-12-14T11:32:50.949" v="45" actId="20577"/>
          <ac:spMkLst>
            <pc:docMk/>
            <pc:sldMk cId="3556525070" sldId="428"/>
            <ac:spMk id="3" creationId="{18571B4E-05BF-C901-622A-0E0C418878DC}"/>
          </ac:spMkLst>
        </pc:spChg>
        <pc:spChg chg="mod">
          <ac:chgData name="Utilisateur invité" userId="" providerId="Windows Live" clId="Web-{7B6AB316-B1B1-4CA9-8F4C-68E3ED36028A}" dt="2022-12-14T11:39:44.974" v="56" actId="20577"/>
          <ac:spMkLst>
            <pc:docMk/>
            <pc:sldMk cId="3556525070" sldId="428"/>
            <ac:spMk id="26" creationId="{57D04B5B-E04E-4076-A35C-D4D7BA644A0C}"/>
          </ac:spMkLst>
        </pc:spChg>
      </pc:sldChg>
      <pc:sldChg chg="modSp new">
        <pc:chgData name="Utilisateur invité" userId="" providerId="Windows Live" clId="Web-{7B6AB316-B1B1-4CA9-8F4C-68E3ED36028A}" dt="2022-12-14T11:18:12.696" v="18" actId="20577"/>
        <pc:sldMkLst>
          <pc:docMk/>
          <pc:sldMk cId="2195330988" sldId="433"/>
        </pc:sldMkLst>
        <pc:spChg chg="mod">
          <ac:chgData name="Utilisateur invité" userId="" providerId="Windows Live" clId="Web-{7B6AB316-B1B1-4CA9-8F4C-68E3ED36028A}" dt="2022-12-14T11:18:12.696" v="18" actId="20577"/>
          <ac:spMkLst>
            <pc:docMk/>
            <pc:sldMk cId="2195330988" sldId="433"/>
            <ac:spMk id="2" creationId="{2876B74A-D21B-7FD4-A43F-F1A705D71CA4}"/>
          </ac:spMkLst>
        </pc:spChg>
        <pc:spChg chg="mod">
          <ac:chgData name="Utilisateur invité" userId="" providerId="Windows Live" clId="Web-{7B6AB316-B1B1-4CA9-8F4C-68E3ED36028A}" dt="2022-12-14T11:18:11.790" v="17" actId="20577"/>
          <ac:spMkLst>
            <pc:docMk/>
            <pc:sldMk cId="2195330988" sldId="433"/>
            <ac:spMk id="3" creationId="{4066939F-8092-BAE2-044D-6ED31BB2FC2A}"/>
          </ac:spMkLst>
        </pc:spChg>
      </pc:sldChg>
      <pc:sldChg chg="addSp delSp modSp new del">
        <pc:chgData name="Utilisateur invité" userId="" providerId="Windows Live" clId="Web-{7B6AB316-B1B1-4CA9-8F4C-68E3ED36028A}" dt="2022-12-14T11:16:56.241" v="5"/>
        <pc:sldMkLst>
          <pc:docMk/>
          <pc:sldMk cId="3496606308" sldId="433"/>
        </pc:sldMkLst>
        <pc:picChg chg="add del mod">
          <ac:chgData name="Utilisateur invité" userId="" providerId="Windows Live" clId="Web-{7B6AB316-B1B1-4CA9-8F4C-68E3ED36028A}" dt="2022-12-14T11:16:33.569" v="4"/>
          <ac:picMkLst>
            <pc:docMk/>
            <pc:sldMk cId="3496606308" sldId="433"/>
            <ac:picMk id="2" creationId="{32B9E2D9-DDC5-4A52-7DD8-7F8F0C89C0F5}"/>
          </ac:picMkLst>
        </pc:picChg>
      </pc:sldChg>
      <pc:sldChg chg="modSp new">
        <pc:chgData name="Utilisateur invité" userId="" providerId="Windows Live" clId="Web-{7B6AB316-B1B1-4CA9-8F4C-68E3ED36028A}" dt="2022-12-14T11:32:35.824" v="40" actId="20577"/>
        <pc:sldMkLst>
          <pc:docMk/>
          <pc:sldMk cId="1771045972" sldId="434"/>
        </pc:sldMkLst>
        <pc:spChg chg="mod">
          <ac:chgData name="Utilisateur invité" userId="" providerId="Windows Live" clId="Web-{7B6AB316-B1B1-4CA9-8F4C-68E3ED36028A}" dt="2022-12-14T11:32:35.824" v="40" actId="20577"/>
          <ac:spMkLst>
            <pc:docMk/>
            <pc:sldMk cId="1771045972" sldId="434"/>
            <ac:spMk id="2" creationId="{A6974B45-948E-1B26-728F-E7A13E783BF0}"/>
          </ac:spMkLst>
        </pc:spChg>
        <pc:spChg chg="mod">
          <ac:chgData name="Utilisateur invité" userId="" providerId="Windows Live" clId="Web-{7B6AB316-B1B1-4CA9-8F4C-68E3ED36028A}" dt="2022-12-14T11:30:07.915" v="38" actId="20577"/>
          <ac:spMkLst>
            <pc:docMk/>
            <pc:sldMk cId="1771045972" sldId="434"/>
            <ac:spMk id="3" creationId="{181A05D5-4F8B-1345-0076-B4B93BFC4F2D}"/>
          </ac:spMkLst>
        </pc:spChg>
      </pc:sldChg>
      <pc:sldChg chg="modSp new del">
        <pc:chgData name="Utilisateur invité" userId="" providerId="Windows Live" clId="Web-{7B6AB316-B1B1-4CA9-8F4C-68E3ED36028A}" dt="2022-12-14T11:45:53.107" v="68"/>
        <pc:sldMkLst>
          <pc:docMk/>
          <pc:sldMk cId="561147565" sldId="436"/>
        </pc:sldMkLst>
        <pc:spChg chg="mod">
          <ac:chgData name="Utilisateur invité" userId="" providerId="Windows Live" clId="Web-{7B6AB316-B1B1-4CA9-8F4C-68E3ED36028A}" dt="2022-12-14T11:45:34.638" v="67" actId="20577"/>
          <ac:spMkLst>
            <pc:docMk/>
            <pc:sldMk cId="561147565" sldId="436"/>
            <ac:spMk id="3" creationId="{57F8F5C9-A5EF-B8DA-7254-6B24EF03B48F}"/>
          </ac:spMkLst>
        </pc:spChg>
      </pc:sldChg>
      <pc:sldChg chg="new del">
        <pc:chgData name="Utilisateur invité" userId="" providerId="Windows Live" clId="Web-{7B6AB316-B1B1-4CA9-8F4C-68E3ED36028A}" dt="2022-12-14T11:44:43.340" v="58"/>
        <pc:sldMkLst>
          <pc:docMk/>
          <pc:sldMk cId="3905890614" sldId="436"/>
        </pc:sldMkLst>
      </pc:sldChg>
    </pc:docChg>
  </pc:docChgLst>
  <pc:docChgLst>
    <pc:chgData name="Diallo Fousseyni" userId="cd6506f83ea525d4" providerId="LiveId" clId="{544F453A-6127-4616-B003-0B03F67BA4ED}"/>
    <pc:docChg chg="undo custSel addSld delSld modSld sldOrd">
      <pc:chgData name="Diallo Fousseyni" userId="cd6506f83ea525d4" providerId="LiveId" clId="{544F453A-6127-4616-B003-0B03F67BA4ED}" dt="2022-12-15T10:10:22.275" v="3450" actId="20577"/>
      <pc:docMkLst>
        <pc:docMk/>
      </pc:docMkLst>
      <pc:sldChg chg="addSp new del mod ord">
        <pc:chgData name="Diallo Fousseyni" userId="cd6506f83ea525d4" providerId="LiveId" clId="{544F453A-6127-4616-B003-0B03F67BA4ED}" dt="2022-12-12T16:43:28.836" v="167" actId="47"/>
        <pc:sldMkLst>
          <pc:docMk/>
          <pc:sldMk cId="3858227697" sldId="256"/>
        </pc:sldMkLst>
        <pc:spChg chg="add">
          <ac:chgData name="Diallo Fousseyni" userId="cd6506f83ea525d4" providerId="LiveId" clId="{544F453A-6127-4616-B003-0B03F67BA4ED}" dt="2022-12-12T16:26:11.247" v="1" actId="22"/>
          <ac:spMkLst>
            <pc:docMk/>
            <pc:sldMk cId="3858227697" sldId="256"/>
            <ac:spMk id="5" creationId="{0CCD90FA-26AC-E3A1-5585-C48EAD63C158}"/>
          </ac:spMkLst>
        </pc:spChg>
      </pc:sldChg>
      <pc:sldChg chg="addSp delSp modSp add mod modAnim">
        <pc:chgData name="Diallo Fousseyni" userId="cd6506f83ea525d4" providerId="LiveId" clId="{544F453A-6127-4616-B003-0B03F67BA4ED}" dt="2022-12-15T10:06:27.950" v="3372" actId="20577"/>
        <pc:sldMkLst>
          <pc:docMk/>
          <pc:sldMk cId="2313834952" sldId="258"/>
        </pc:sldMkLst>
        <pc:spChg chg="mod">
          <ac:chgData name="Diallo Fousseyni" userId="cd6506f83ea525d4" providerId="LiveId" clId="{544F453A-6127-4616-B003-0B03F67BA4ED}" dt="2022-12-12T17:26:11.133" v="382" actId="1076"/>
          <ac:spMkLst>
            <pc:docMk/>
            <pc:sldMk cId="2313834952" sldId="258"/>
            <ac:spMk id="4" creationId="{00000000-0000-0000-0000-000000000000}"/>
          </ac:spMkLst>
        </pc:spChg>
        <pc:spChg chg="mod">
          <ac:chgData name="Diallo Fousseyni" userId="cd6506f83ea525d4" providerId="LiveId" clId="{544F453A-6127-4616-B003-0B03F67BA4ED}" dt="2022-12-13T12:33:31.501" v="1181" actId="207"/>
          <ac:spMkLst>
            <pc:docMk/>
            <pc:sldMk cId="2313834952" sldId="258"/>
            <ac:spMk id="7" creationId="{00000000-0000-0000-0000-000000000000}"/>
          </ac:spMkLst>
        </pc:spChg>
        <pc:spChg chg="add mod">
          <ac:chgData name="Diallo Fousseyni" userId="cd6506f83ea525d4" providerId="LiveId" clId="{544F453A-6127-4616-B003-0B03F67BA4ED}" dt="2022-12-15T10:06:27.950" v="3372" actId="20577"/>
          <ac:spMkLst>
            <pc:docMk/>
            <pc:sldMk cId="2313834952" sldId="258"/>
            <ac:spMk id="9" creationId="{905B4121-6285-3C96-AFDC-9980A9B0ABB0}"/>
          </ac:spMkLst>
        </pc:spChg>
        <pc:picChg chg="add del mod">
          <ac:chgData name="Diallo Fousseyni" userId="cd6506f83ea525d4" providerId="LiveId" clId="{544F453A-6127-4616-B003-0B03F67BA4ED}" dt="2022-12-13T11:58:02.182" v="786" actId="478"/>
          <ac:picMkLst>
            <pc:docMk/>
            <pc:sldMk cId="2313834952" sldId="258"/>
            <ac:picMk id="3" creationId="{86A2DBD2-4A5E-2630-8BCC-DDA2C421BCAE}"/>
          </ac:picMkLst>
        </pc:picChg>
        <pc:picChg chg="del">
          <ac:chgData name="Diallo Fousseyni" userId="cd6506f83ea525d4" providerId="LiveId" clId="{544F453A-6127-4616-B003-0B03F67BA4ED}" dt="2022-12-12T17:25:38.045" v="340" actId="478"/>
          <ac:picMkLst>
            <pc:docMk/>
            <pc:sldMk cId="2313834952" sldId="258"/>
            <ac:picMk id="5" creationId="{52E1C45B-6D4D-49D5-AD31-CBEEB612CE8C}"/>
          </ac:picMkLst>
        </pc:picChg>
        <pc:picChg chg="add mod">
          <ac:chgData name="Diallo Fousseyni" userId="cd6506f83ea525d4" providerId="LiveId" clId="{544F453A-6127-4616-B003-0B03F67BA4ED}" dt="2022-12-13T11:58:53.616" v="795" actId="14100"/>
          <ac:picMkLst>
            <pc:docMk/>
            <pc:sldMk cId="2313834952" sldId="258"/>
            <ac:picMk id="8" creationId="{04D000F8-0D3A-8B29-C1C4-58864D595C3F}"/>
          </ac:picMkLst>
        </pc:picChg>
      </pc:sldChg>
      <pc:sldChg chg="addSp delSp modSp add mod ord">
        <pc:chgData name="Diallo Fousseyni" userId="cd6506f83ea525d4" providerId="LiveId" clId="{544F453A-6127-4616-B003-0B03F67BA4ED}" dt="2022-12-15T10:06:16.206" v="3368" actId="20577"/>
        <pc:sldMkLst>
          <pc:docMk/>
          <pc:sldMk cId="0" sldId="260"/>
        </pc:sldMkLst>
        <pc:spChg chg="mod">
          <ac:chgData name="Diallo Fousseyni" userId="cd6506f83ea525d4" providerId="LiveId" clId="{544F453A-6127-4616-B003-0B03F67BA4ED}" dt="2022-12-13T11:26:10.393" v="618" actId="14100"/>
          <ac:spMkLst>
            <pc:docMk/>
            <pc:sldMk cId="0" sldId="260"/>
            <ac:spMk id="5" creationId="{00000000-0000-0000-0000-000000000000}"/>
          </ac:spMkLst>
        </pc:spChg>
        <pc:spChg chg="add mod">
          <ac:chgData name="Diallo Fousseyni" userId="cd6506f83ea525d4" providerId="LiveId" clId="{544F453A-6127-4616-B003-0B03F67BA4ED}" dt="2022-12-15T10:06:16.206" v="3368" actId="20577"/>
          <ac:spMkLst>
            <pc:docMk/>
            <pc:sldMk cId="0" sldId="260"/>
            <ac:spMk id="6" creationId="{7194DB59-5E10-6567-4B14-830A709DB4DE}"/>
          </ac:spMkLst>
        </pc:spChg>
        <pc:spChg chg="mod">
          <ac:chgData name="Diallo Fousseyni" userId="cd6506f83ea525d4" providerId="LiveId" clId="{544F453A-6127-4616-B003-0B03F67BA4ED}" dt="2022-12-12T16:34:51.139" v="33" actId="20577"/>
          <ac:spMkLst>
            <pc:docMk/>
            <pc:sldMk cId="0" sldId="260"/>
            <ac:spMk id="12" creationId="{520802AD-1AF4-2957-C181-3C1EDB9DF2C2}"/>
          </ac:spMkLst>
        </pc:spChg>
        <pc:picChg chg="mod">
          <ac:chgData name="Diallo Fousseyni" userId="cd6506f83ea525d4" providerId="LiveId" clId="{544F453A-6127-4616-B003-0B03F67BA4ED}" dt="2022-12-13T11:25:15.203" v="611" actId="207"/>
          <ac:picMkLst>
            <pc:docMk/>
            <pc:sldMk cId="0" sldId="260"/>
            <ac:picMk id="2" creationId="{00000000-0000-0000-0000-000000000000}"/>
          </ac:picMkLst>
        </pc:picChg>
        <pc:picChg chg="add del">
          <ac:chgData name="Diallo Fousseyni" userId="cd6506f83ea525d4" providerId="LiveId" clId="{544F453A-6127-4616-B003-0B03F67BA4ED}" dt="2022-12-12T16:34:41.378" v="14" actId="478"/>
          <ac:picMkLst>
            <pc:docMk/>
            <pc:sldMk cId="0" sldId="260"/>
            <ac:picMk id="10" creationId="{00000000-0000-0000-0000-000000000000}"/>
          </ac:picMkLst>
        </pc:picChg>
      </pc:sldChg>
      <pc:sldChg chg="addSp modSp add mod">
        <pc:chgData name="Diallo Fousseyni" userId="cd6506f83ea525d4" providerId="LiveId" clId="{544F453A-6127-4616-B003-0B03F67BA4ED}" dt="2022-12-15T10:10:22.275" v="3450" actId="20577"/>
        <pc:sldMkLst>
          <pc:docMk/>
          <pc:sldMk cId="0" sldId="266"/>
        </pc:sldMkLst>
        <pc:spChg chg="mod">
          <ac:chgData name="Diallo Fousseyni" userId="cd6506f83ea525d4" providerId="LiveId" clId="{544F453A-6127-4616-B003-0B03F67BA4ED}" dt="2022-12-13T15:23:21.286" v="1802" actId="207"/>
          <ac:spMkLst>
            <pc:docMk/>
            <pc:sldMk cId="0" sldId="266"/>
            <ac:spMk id="4" creationId="{00000000-0000-0000-0000-000000000000}"/>
          </ac:spMkLst>
        </pc:spChg>
        <pc:spChg chg="add mod">
          <ac:chgData name="Diallo Fousseyni" userId="cd6506f83ea525d4" providerId="LiveId" clId="{544F453A-6127-4616-B003-0B03F67BA4ED}" dt="2022-12-15T10:10:22.275" v="3450" actId="20577"/>
          <ac:spMkLst>
            <pc:docMk/>
            <pc:sldMk cId="0" sldId="266"/>
            <ac:spMk id="7" creationId="{73B3329E-9C68-7282-77F1-C1E099C22416}"/>
          </ac:spMkLst>
        </pc:spChg>
        <pc:picChg chg="mod">
          <ac:chgData name="Diallo Fousseyni" userId="cd6506f83ea525d4" providerId="LiveId" clId="{544F453A-6127-4616-B003-0B03F67BA4ED}" dt="2022-12-13T15:19:56.921" v="1801" actId="207"/>
          <ac:picMkLst>
            <pc:docMk/>
            <pc:sldMk cId="0" sldId="266"/>
            <ac:picMk id="2" creationId="{00000000-0000-0000-0000-000000000000}"/>
          </ac:picMkLst>
        </pc:picChg>
        <pc:picChg chg="add mod modCrop">
          <ac:chgData name="Diallo Fousseyni" userId="cd6506f83ea525d4" providerId="LiveId" clId="{544F453A-6127-4616-B003-0B03F67BA4ED}" dt="2022-12-13T15:23:55.982" v="1813" actId="14100"/>
          <ac:picMkLst>
            <pc:docMk/>
            <pc:sldMk cId="0" sldId="266"/>
            <ac:picMk id="6" creationId="{3E68013C-4302-26B2-1575-20C66E764130}"/>
          </ac:picMkLst>
        </pc:picChg>
      </pc:sldChg>
      <pc:sldChg chg="addSp delSp modSp add mod delAnim">
        <pc:chgData name="Diallo Fousseyni" userId="cd6506f83ea525d4" providerId="LiveId" clId="{544F453A-6127-4616-B003-0B03F67BA4ED}" dt="2022-12-15T10:06:22.206" v="3370" actId="20577"/>
        <pc:sldMkLst>
          <pc:docMk/>
          <pc:sldMk cId="0" sldId="268"/>
        </pc:sldMkLst>
        <pc:spChg chg="add mod">
          <ac:chgData name="Diallo Fousseyni" userId="cd6506f83ea525d4" providerId="LiveId" clId="{544F453A-6127-4616-B003-0B03F67BA4ED}" dt="2022-12-12T16:39:22.251" v="145"/>
          <ac:spMkLst>
            <pc:docMk/>
            <pc:sldMk cId="0" sldId="268"/>
            <ac:spMk id="3" creationId="{57387B05-1D47-F40B-BC9F-8515B4947AD3}"/>
          </ac:spMkLst>
        </pc:spChg>
        <pc:spChg chg="add mod">
          <ac:chgData name="Diallo Fousseyni" userId="cd6506f83ea525d4" providerId="LiveId" clId="{544F453A-6127-4616-B003-0B03F67BA4ED}" dt="2022-12-15T10:06:22.206" v="3370" actId="20577"/>
          <ac:spMkLst>
            <pc:docMk/>
            <pc:sldMk cId="0" sldId="268"/>
            <ac:spMk id="4" creationId="{DC615C53-4CC2-1097-25D2-1A6EA2BCF1EF}"/>
          </ac:spMkLst>
        </pc:spChg>
        <pc:spChg chg="mod">
          <ac:chgData name="Diallo Fousseyni" userId="cd6506f83ea525d4" providerId="LiveId" clId="{544F453A-6127-4616-B003-0B03F67BA4ED}" dt="2022-12-12T16:45:19.973" v="172" actId="6549"/>
          <ac:spMkLst>
            <pc:docMk/>
            <pc:sldMk cId="0" sldId="268"/>
            <ac:spMk id="13" creationId="{00000000-0000-0000-0000-000000000000}"/>
          </ac:spMkLst>
        </pc:spChg>
        <pc:spChg chg="mod">
          <ac:chgData name="Diallo Fousseyni" userId="cd6506f83ea525d4" providerId="LiveId" clId="{544F453A-6127-4616-B003-0B03F67BA4ED}" dt="2022-12-13T11:27:56.626" v="623" actId="1076"/>
          <ac:spMkLst>
            <pc:docMk/>
            <pc:sldMk cId="0" sldId="268"/>
            <ac:spMk id="20" creationId="{00000000-0000-0000-0000-000000000000}"/>
          </ac:spMkLst>
        </pc:spChg>
        <pc:spChg chg="mod">
          <ac:chgData name="Diallo Fousseyni" userId="cd6506f83ea525d4" providerId="LiveId" clId="{544F453A-6127-4616-B003-0B03F67BA4ED}" dt="2022-12-13T15:05:39.700" v="1558" actId="20577"/>
          <ac:spMkLst>
            <pc:docMk/>
            <pc:sldMk cId="0" sldId="268"/>
            <ac:spMk id="21" creationId="{00000000-0000-0000-0000-000000000000}"/>
          </ac:spMkLst>
        </pc:spChg>
        <pc:spChg chg="del topLvl">
          <ac:chgData name="Diallo Fousseyni" userId="cd6506f83ea525d4" providerId="LiveId" clId="{544F453A-6127-4616-B003-0B03F67BA4ED}" dt="2022-12-12T16:39:21.350" v="144" actId="478"/>
          <ac:spMkLst>
            <pc:docMk/>
            <pc:sldMk cId="0" sldId="268"/>
            <ac:spMk id="32" creationId="{00000000-0000-0000-0000-000000000000}"/>
          </ac:spMkLst>
        </pc:spChg>
        <pc:grpChg chg="del">
          <ac:chgData name="Diallo Fousseyni" userId="cd6506f83ea525d4" providerId="LiveId" clId="{544F453A-6127-4616-B003-0B03F67BA4ED}" dt="2022-12-12T16:39:21.350" v="144" actId="478"/>
          <ac:grpSpMkLst>
            <pc:docMk/>
            <pc:sldMk cId="0" sldId="268"/>
            <ac:grpSpMk id="30" creationId="{00000000-0000-0000-0000-000000000000}"/>
          </ac:grpSpMkLst>
        </pc:grpChg>
        <pc:picChg chg="topLvl">
          <ac:chgData name="Diallo Fousseyni" userId="cd6506f83ea525d4" providerId="LiveId" clId="{544F453A-6127-4616-B003-0B03F67BA4ED}" dt="2022-12-12T16:39:21.350" v="144" actId="478"/>
          <ac:picMkLst>
            <pc:docMk/>
            <pc:sldMk cId="0" sldId="268"/>
            <ac:picMk id="31" creationId="{00000000-0000-0000-0000-000000000000}"/>
          </ac:picMkLst>
        </pc:picChg>
      </pc:sldChg>
      <pc:sldChg chg="addSp modSp add mod">
        <pc:chgData name="Diallo Fousseyni" userId="cd6506f83ea525d4" providerId="LiveId" clId="{544F453A-6127-4616-B003-0B03F67BA4ED}" dt="2022-12-15T10:10:08.027" v="3444" actId="20577"/>
        <pc:sldMkLst>
          <pc:docMk/>
          <pc:sldMk cId="0" sldId="270"/>
        </pc:sldMkLst>
        <pc:spChg chg="add mod">
          <ac:chgData name="Diallo Fousseyni" userId="cd6506f83ea525d4" providerId="LiveId" clId="{544F453A-6127-4616-B003-0B03F67BA4ED}" dt="2022-12-15T10:10:08.027" v="3444" actId="20577"/>
          <ac:spMkLst>
            <pc:docMk/>
            <pc:sldMk cId="0" sldId="270"/>
            <ac:spMk id="2" creationId="{D771E62D-5AA4-D42B-4F46-A19209163F94}"/>
          </ac:spMkLst>
        </pc:spChg>
        <pc:spChg chg="mod">
          <ac:chgData name="Diallo Fousseyni" userId="cd6506f83ea525d4" providerId="LiveId" clId="{544F453A-6127-4616-B003-0B03F67BA4ED}" dt="2022-12-13T16:23:38.538" v="1932" actId="207"/>
          <ac:spMkLst>
            <pc:docMk/>
            <pc:sldMk cId="0" sldId="270"/>
            <ac:spMk id="38" creationId="{3AC180F7-0F57-CE9B-120B-EE6597C753C9}"/>
          </ac:spMkLst>
        </pc:spChg>
        <pc:spChg chg="mod">
          <ac:chgData name="Diallo Fousseyni" userId="cd6506f83ea525d4" providerId="LiveId" clId="{544F453A-6127-4616-B003-0B03F67BA4ED}" dt="2022-12-14T11:25:52.187" v="3137" actId="1076"/>
          <ac:spMkLst>
            <pc:docMk/>
            <pc:sldMk cId="0" sldId="270"/>
            <ac:spMk id="42" creationId="{197D78A7-F00F-D08D-CF02-3D6F0189A010}"/>
          </ac:spMkLst>
        </pc:spChg>
      </pc:sldChg>
      <pc:sldChg chg="addSp delSp modSp add mod delAnim">
        <pc:chgData name="Diallo Fousseyni" userId="cd6506f83ea525d4" providerId="LiveId" clId="{544F453A-6127-4616-B003-0B03F67BA4ED}" dt="2022-12-15T10:06:33.910" v="3374" actId="20577"/>
        <pc:sldMkLst>
          <pc:docMk/>
          <pc:sldMk cId="0" sldId="272"/>
        </pc:sldMkLst>
        <pc:spChg chg="add mod">
          <ac:chgData name="Diallo Fousseyni" userId="cd6506f83ea525d4" providerId="LiveId" clId="{544F453A-6127-4616-B003-0B03F67BA4ED}" dt="2022-12-13T12:20:48.316" v="992" actId="1038"/>
          <ac:spMkLst>
            <pc:docMk/>
            <pc:sldMk cId="0" sldId="272"/>
            <ac:spMk id="2" creationId="{0AF5784D-3596-C95C-3408-803C8D0D191C}"/>
          </ac:spMkLst>
        </pc:spChg>
        <pc:spChg chg="add mod">
          <ac:chgData name="Diallo Fousseyni" userId="cd6506f83ea525d4" providerId="LiveId" clId="{544F453A-6127-4616-B003-0B03F67BA4ED}" dt="2022-12-13T12:12:36.742" v="823" actId="2711"/>
          <ac:spMkLst>
            <pc:docMk/>
            <pc:sldMk cId="0" sldId="272"/>
            <ac:spMk id="4" creationId="{F138A88D-529A-954B-3D09-ED3A7259E25E}"/>
          </ac:spMkLst>
        </pc:spChg>
        <pc:spChg chg="mod">
          <ac:chgData name="Diallo Fousseyni" userId="cd6506f83ea525d4" providerId="LiveId" clId="{544F453A-6127-4616-B003-0B03F67BA4ED}" dt="2022-12-13T16:22:42.218" v="1927" actId="207"/>
          <ac:spMkLst>
            <pc:docMk/>
            <pc:sldMk cId="0" sldId="272"/>
            <ac:spMk id="6" creationId="{00000000-0000-0000-0000-000000000000}"/>
          </ac:spMkLst>
        </pc:spChg>
        <pc:spChg chg="add mod">
          <ac:chgData name="Diallo Fousseyni" userId="cd6506f83ea525d4" providerId="LiveId" clId="{544F453A-6127-4616-B003-0B03F67BA4ED}" dt="2022-12-15T10:06:33.910" v="3374" actId="20577"/>
          <ac:spMkLst>
            <pc:docMk/>
            <pc:sldMk cId="0" sldId="272"/>
            <ac:spMk id="7" creationId="{B2FA14C3-C24C-606F-DDAE-BDBF17DEE7FE}"/>
          </ac:spMkLst>
        </pc:spChg>
        <pc:spChg chg="del topLvl">
          <ac:chgData name="Diallo Fousseyni" userId="cd6506f83ea525d4" providerId="LiveId" clId="{544F453A-6127-4616-B003-0B03F67BA4ED}" dt="2022-12-12T16:43:07.185" v="150" actId="478"/>
          <ac:spMkLst>
            <pc:docMk/>
            <pc:sldMk cId="0" sldId="272"/>
            <ac:spMk id="21" creationId="{9C81E312-F247-9CD6-7F38-CA472C89110C}"/>
          </ac:spMkLst>
        </pc:spChg>
        <pc:spChg chg="del">
          <ac:chgData name="Diallo Fousseyni" userId="cd6506f83ea525d4" providerId="LiveId" clId="{544F453A-6127-4616-B003-0B03F67BA4ED}" dt="2022-12-12T16:42:50.305" v="147" actId="478"/>
          <ac:spMkLst>
            <pc:docMk/>
            <pc:sldMk cId="0" sldId="272"/>
            <ac:spMk id="23" creationId="{4C09F6C6-9269-EC7A-F197-D6844BDDAE52}"/>
          </ac:spMkLst>
        </pc:spChg>
        <pc:grpChg chg="del">
          <ac:chgData name="Diallo Fousseyni" userId="cd6506f83ea525d4" providerId="LiveId" clId="{544F453A-6127-4616-B003-0B03F67BA4ED}" dt="2022-12-12T16:43:07.185" v="150" actId="478"/>
          <ac:grpSpMkLst>
            <pc:docMk/>
            <pc:sldMk cId="0" sldId="272"/>
            <ac:grpSpMk id="19" creationId="{FCFE3B6F-898C-2FE3-4FEB-1021A8400C1E}"/>
          </ac:grpSpMkLst>
        </pc:grpChg>
        <pc:picChg chg="mod">
          <ac:chgData name="Diallo Fousseyni" userId="cd6506f83ea525d4" providerId="LiveId" clId="{544F453A-6127-4616-B003-0B03F67BA4ED}" dt="2022-12-12T16:44:20.918" v="169" actId="207"/>
          <ac:picMkLst>
            <pc:docMk/>
            <pc:sldMk cId="0" sldId="272"/>
            <ac:picMk id="5" creationId="{00000000-0000-0000-0000-000000000000}"/>
          </ac:picMkLst>
        </pc:picChg>
        <pc:picChg chg="del">
          <ac:chgData name="Diallo Fousseyni" userId="cd6506f83ea525d4" providerId="LiveId" clId="{544F453A-6127-4616-B003-0B03F67BA4ED}" dt="2022-12-13T12:20:51.552" v="993" actId="478"/>
          <ac:picMkLst>
            <pc:docMk/>
            <pc:sldMk cId="0" sldId="272"/>
            <ac:picMk id="17" creationId="{00000000-0000-0000-0000-000000000000}"/>
          </ac:picMkLst>
        </pc:picChg>
        <pc:picChg chg="mod topLvl">
          <ac:chgData name="Diallo Fousseyni" userId="cd6506f83ea525d4" providerId="LiveId" clId="{544F453A-6127-4616-B003-0B03F67BA4ED}" dt="2022-12-13T12:20:57.530" v="1027" actId="1038"/>
          <ac:picMkLst>
            <pc:docMk/>
            <pc:sldMk cId="0" sldId="272"/>
            <ac:picMk id="20" creationId="{DBC14B6A-5751-FACB-B7AD-9BFAC744955D}"/>
          </ac:picMkLst>
        </pc:picChg>
      </pc:sldChg>
      <pc:sldChg chg="addSp modSp add mod">
        <pc:chgData name="Diallo Fousseyni" userId="cd6506f83ea525d4" providerId="LiveId" clId="{544F453A-6127-4616-B003-0B03F67BA4ED}" dt="2022-12-15T10:10:14.668" v="3446" actId="20577"/>
        <pc:sldMkLst>
          <pc:docMk/>
          <pc:sldMk cId="0" sldId="273"/>
        </pc:sldMkLst>
        <pc:spChg chg="mod">
          <ac:chgData name="Diallo Fousseyni" userId="cd6506f83ea525d4" providerId="LiveId" clId="{544F453A-6127-4616-B003-0B03F67BA4ED}" dt="2022-12-13T15:16:16.098" v="1757" actId="1076"/>
          <ac:spMkLst>
            <pc:docMk/>
            <pc:sldMk cId="0" sldId="273"/>
            <ac:spMk id="3" creationId="{00000000-0000-0000-0000-000000000000}"/>
          </ac:spMkLst>
        </pc:spChg>
        <pc:spChg chg="add mod">
          <ac:chgData name="Diallo Fousseyni" userId="cd6506f83ea525d4" providerId="LiveId" clId="{544F453A-6127-4616-B003-0B03F67BA4ED}" dt="2022-12-15T10:10:14.668" v="3446" actId="20577"/>
          <ac:spMkLst>
            <pc:docMk/>
            <pc:sldMk cId="0" sldId="273"/>
            <ac:spMk id="4" creationId="{A9509B81-184B-1C3C-6C4F-E0D790B8C3EA}"/>
          </ac:spMkLst>
        </pc:spChg>
        <pc:spChg chg="mod">
          <ac:chgData name="Diallo Fousseyni" userId="cd6506f83ea525d4" providerId="LiveId" clId="{544F453A-6127-4616-B003-0B03F67BA4ED}" dt="2022-12-13T15:16:03.767" v="1756" actId="20577"/>
          <ac:spMkLst>
            <pc:docMk/>
            <pc:sldMk cId="0" sldId="273"/>
            <ac:spMk id="15" creationId="{1F5E7419-4247-9E7F-A6FB-ED0B506C858D}"/>
          </ac:spMkLst>
        </pc:spChg>
        <pc:spChg chg="mod">
          <ac:chgData name="Diallo Fousseyni" userId="cd6506f83ea525d4" providerId="LiveId" clId="{544F453A-6127-4616-B003-0B03F67BA4ED}" dt="2022-12-13T16:32:34.633" v="2329" actId="20577"/>
          <ac:spMkLst>
            <pc:docMk/>
            <pc:sldMk cId="0" sldId="273"/>
            <ac:spMk id="16" creationId="{3B1344C6-6303-CE34-1BE5-1F424C6EFC74}"/>
          </ac:spMkLst>
        </pc:spChg>
        <pc:picChg chg="mod">
          <ac:chgData name="Diallo Fousseyni" userId="cd6506f83ea525d4" providerId="LiveId" clId="{544F453A-6127-4616-B003-0B03F67BA4ED}" dt="2022-12-13T15:15:49.648" v="1735" actId="207"/>
          <ac:picMkLst>
            <pc:docMk/>
            <pc:sldMk cId="0" sldId="273"/>
            <ac:picMk id="5" creationId="{00000000-0000-0000-0000-000000000000}"/>
          </ac:picMkLst>
        </pc:picChg>
      </pc:sldChg>
      <pc:sldChg chg="add ord modTransition modAnim">
        <pc:chgData name="Diallo Fousseyni" userId="cd6506f83ea525d4" providerId="LiveId" clId="{544F453A-6127-4616-B003-0B03F67BA4ED}" dt="2022-12-14T11:46:17.824" v="3163"/>
        <pc:sldMkLst>
          <pc:docMk/>
          <pc:sldMk cId="1046833122" sldId="291"/>
        </pc:sldMkLst>
      </pc:sldChg>
      <pc:sldChg chg="addSp delSp modSp add mod modTransition">
        <pc:chgData name="Diallo Fousseyni" userId="cd6506f83ea525d4" providerId="LiveId" clId="{544F453A-6127-4616-B003-0B03F67BA4ED}" dt="2022-12-15T10:06:42.181" v="3376" actId="20577"/>
        <pc:sldMkLst>
          <pc:docMk/>
          <pc:sldMk cId="3923681520" sldId="292"/>
        </pc:sldMkLst>
        <pc:spChg chg="add mod">
          <ac:chgData name="Diallo Fousseyni" userId="cd6506f83ea525d4" providerId="LiveId" clId="{544F453A-6127-4616-B003-0B03F67BA4ED}" dt="2022-12-15T10:06:42.181" v="3376" actId="20577"/>
          <ac:spMkLst>
            <pc:docMk/>
            <pc:sldMk cId="3923681520" sldId="292"/>
            <ac:spMk id="3" creationId="{69272028-23B3-CC4E-3231-26252F793774}"/>
          </ac:spMkLst>
        </pc:spChg>
        <pc:spChg chg="mod">
          <ac:chgData name="Diallo Fousseyni" userId="cd6506f83ea525d4" providerId="LiveId" clId="{544F453A-6127-4616-B003-0B03F67BA4ED}" dt="2022-12-13T12:12:29.002" v="822" actId="2711"/>
          <ac:spMkLst>
            <pc:docMk/>
            <pc:sldMk cId="3923681520" sldId="292"/>
            <ac:spMk id="4" creationId="{F138A88D-529A-954B-3D09-ED3A7259E25E}"/>
          </ac:spMkLst>
        </pc:spChg>
        <pc:spChg chg="mod">
          <ac:chgData name="Diallo Fousseyni" userId="cd6506f83ea525d4" providerId="LiveId" clId="{544F453A-6127-4616-B003-0B03F67BA4ED}" dt="2022-12-13T16:22:47.282" v="1928" actId="207"/>
          <ac:spMkLst>
            <pc:docMk/>
            <pc:sldMk cId="3923681520" sldId="292"/>
            <ac:spMk id="6" creationId="{00000000-0000-0000-0000-000000000000}"/>
          </ac:spMkLst>
        </pc:spChg>
        <pc:picChg chg="mod">
          <ac:chgData name="Diallo Fousseyni" userId="cd6506f83ea525d4" providerId="LiveId" clId="{544F453A-6127-4616-B003-0B03F67BA4ED}" dt="2022-12-13T11:51:31.847" v="727" actId="207"/>
          <ac:picMkLst>
            <pc:docMk/>
            <pc:sldMk cId="3923681520" sldId="292"/>
            <ac:picMk id="5" creationId="{00000000-0000-0000-0000-000000000000}"/>
          </ac:picMkLst>
        </pc:picChg>
        <pc:picChg chg="del">
          <ac:chgData name="Diallo Fousseyni" userId="cd6506f83ea525d4" providerId="LiveId" clId="{544F453A-6127-4616-B003-0B03F67BA4ED}" dt="2022-12-13T12:21:44.528" v="1139" actId="478"/>
          <ac:picMkLst>
            <pc:docMk/>
            <pc:sldMk cId="3923681520" sldId="292"/>
            <ac:picMk id="20" creationId="{DBC14B6A-5751-FACB-B7AD-9BFAC744955D}"/>
          </ac:picMkLst>
        </pc:picChg>
      </pc:sldChg>
      <pc:sldChg chg="addSp modSp add mod ord modAnim">
        <pc:chgData name="Diallo Fousseyni" userId="cd6506f83ea525d4" providerId="LiveId" clId="{544F453A-6127-4616-B003-0B03F67BA4ED}" dt="2022-12-15T10:07:03.381" v="3384" actId="20577"/>
        <pc:sldMkLst>
          <pc:docMk/>
          <pc:sldMk cId="121394013" sldId="293"/>
        </pc:sldMkLst>
        <pc:spChg chg="mod">
          <ac:chgData name="Diallo Fousseyni" userId="cd6506f83ea525d4" providerId="LiveId" clId="{544F453A-6127-4616-B003-0B03F67BA4ED}" dt="2022-12-13T11:53:53.896" v="784" actId="20577"/>
          <ac:spMkLst>
            <pc:docMk/>
            <pc:sldMk cId="121394013" sldId="293"/>
            <ac:spMk id="4" creationId="{00000000-0000-0000-0000-000000000000}"/>
          </ac:spMkLst>
        </pc:spChg>
        <pc:spChg chg="add mod">
          <ac:chgData name="Diallo Fousseyni" userId="cd6506f83ea525d4" providerId="LiveId" clId="{544F453A-6127-4616-B003-0B03F67BA4ED}" dt="2022-12-15T10:07:03.381" v="3384" actId="20577"/>
          <ac:spMkLst>
            <pc:docMk/>
            <pc:sldMk cId="121394013" sldId="293"/>
            <ac:spMk id="5" creationId="{56FBE7FE-7C31-AB84-E048-ABC73F2784C9}"/>
          </ac:spMkLst>
        </pc:spChg>
        <pc:spChg chg="mod">
          <ac:chgData name="Diallo Fousseyni" userId="cd6506f83ea525d4" providerId="LiveId" clId="{544F453A-6127-4616-B003-0B03F67BA4ED}" dt="2022-12-13T12:33:43.306" v="1182" actId="207"/>
          <ac:spMkLst>
            <pc:docMk/>
            <pc:sldMk cId="121394013" sldId="293"/>
            <ac:spMk id="7" creationId="{00000000-0000-0000-0000-000000000000}"/>
          </ac:spMkLst>
        </pc:spChg>
        <pc:picChg chg="add mod modCrop">
          <ac:chgData name="Diallo Fousseyni" userId="cd6506f83ea525d4" providerId="LiveId" clId="{544F453A-6127-4616-B003-0B03F67BA4ED}" dt="2022-12-13T12:00:28.225" v="808" actId="14100"/>
          <ac:picMkLst>
            <pc:docMk/>
            <pc:sldMk cId="121394013" sldId="293"/>
            <ac:picMk id="3" creationId="{641EFFEC-F696-E5A5-80BC-F8215497A3BD}"/>
          </ac:picMkLst>
        </pc:picChg>
      </pc:sldChg>
      <pc:sldChg chg="addSp delSp modSp add mod">
        <pc:chgData name="Diallo Fousseyni" userId="cd6506f83ea525d4" providerId="LiveId" clId="{544F453A-6127-4616-B003-0B03F67BA4ED}" dt="2022-12-15T10:09:47.721" v="3438" actId="20577"/>
        <pc:sldMkLst>
          <pc:docMk/>
          <pc:sldMk cId="2893884397" sldId="300"/>
        </pc:sldMkLst>
        <pc:spChg chg="add mod">
          <ac:chgData name="Diallo Fousseyni" userId="cd6506f83ea525d4" providerId="LiveId" clId="{544F453A-6127-4616-B003-0B03F67BA4ED}" dt="2022-12-15T10:09:47.721" v="3438" actId="20577"/>
          <ac:spMkLst>
            <pc:docMk/>
            <pc:sldMk cId="2893884397" sldId="300"/>
            <ac:spMk id="2" creationId="{616ECE47-A189-CB64-215E-940BD3BD7BEB}"/>
          </ac:spMkLst>
        </pc:spChg>
        <pc:spChg chg="mod">
          <ac:chgData name="Diallo Fousseyni" userId="cd6506f83ea525d4" providerId="LiveId" clId="{544F453A-6127-4616-B003-0B03F67BA4ED}" dt="2022-12-13T15:06:58.353" v="1612" actId="1076"/>
          <ac:spMkLst>
            <pc:docMk/>
            <pc:sldMk cId="2893884397" sldId="300"/>
            <ac:spMk id="30" creationId="{93F6AEE9-FB14-4450-9DC0-517C71B351D6}"/>
          </ac:spMkLst>
        </pc:spChg>
        <pc:spChg chg="del">
          <ac:chgData name="Diallo Fousseyni" userId="cd6506f83ea525d4" providerId="LiveId" clId="{544F453A-6127-4616-B003-0B03F67BA4ED}" dt="2022-12-13T16:40:46.822" v="2824" actId="478"/>
          <ac:spMkLst>
            <pc:docMk/>
            <pc:sldMk cId="2893884397" sldId="300"/>
            <ac:spMk id="31" creationId="{7FC492C7-F700-49C6-9143-D58A1927B2D9}"/>
          </ac:spMkLst>
        </pc:spChg>
        <pc:spChg chg="del">
          <ac:chgData name="Diallo Fousseyni" userId="cd6506f83ea525d4" providerId="LiveId" clId="{544F453A-6127-4616-B003-0B03F67BA4ED}" dt="2022-12-13T15:06:50.561" v="1610" actId="478"/>
          <ac:spMkLst>
            <pc:docMk/>
            <pc:sldMk cId="2893884397" sldId="300"/>
            <ac:spMk id="32" creationId="{0BEC89D7-89BE-41D6-B07D-F505E179DF94}"/>
          </ac:spMkLst>
        </pc:spChg>
        <pc:spChg chg="mod">
          <ac:chgData name="Diallo Fousseyni" userId="cd6506f83ea525d4" providerId="LiveId" clId="{544F453A-6127-4616-B003-0B03F67BA4ED}" dt="2022-12-13T15:07:58.546" v="1651" actId="207"/>
          <ac:spMkLst>
            <pc:docMk/>
            <pc:sldMk cId="2893884397" sldId="300"/>
            <ac:spMk id="60" creationId="{92DB9097-6BE3-4306-945F-B26F0AB2D054}"/>
          </ac:spMkLst>
        </pc:spChg>
        <pc:spChg chg="mod">
          <ac:chgData name="Diallo Fousseyni" userId="cd6506f83ea525d4" providerId="LiveId" clId="{544F453A-6127-4616-B003-0B03F67BA4ED}" dt="2022-12-13T15:07:43.806" v="1649" actId="207"/>
          <ac:spMkLst>
            <pc:docMk/>
            <pc:sldMk cId="2893884397" sldId="300"/>
            <ac:spMk id="66" creationId="{AAB75D3D-B8D5-4B8C-8B84-1768A982B758}"/>
          </ac:spMkLst>
        </pc:spChg>
        <pc:spChg chg="mod">
          <ac:chgData name="Diallo Fousseyni" userId="cd6506f83ea525d4" providerId="LiveId" clId="{544F453A-6127-4616-B003-0B03F67BA4ED}" dt="2022-12-13T15:08:09.958" v="1652" actId="207"/>
          <ac:spMkLst>
            <pc:docMk/>
            <pc:sldMk cId="2893884397" sldId="300"/>
            <ac:spMk id="67" creationId="{1D184FD1-4FFE-4352-8E10-5B93872B1FF6}"/>
          </ac:spMkLst>
        </pc:spChg>
        <pc:spChg chg="mod">
          <ac:chgData name="Diallo Fousseyni" userId="cd6506f83ea525d4" providerId="LiveId" clId="{544F453A-6127-4616-B003-0B03F67BA4ED}" dt="2022-12-13T15:07:38.800" v="1648" actId="207"/>
          <ac:spMkLst>
            <pc:docMk/>
            <pc:sldMk cId="2893884397" sldId="300"/>
            <ac:spMk id="72" creationId="{16999C6F-D785-4157-9B35-390B44174FB8}"/>
          </ac:spMkLst>
        </pc:spChg>
        <pc:spChg chg="mod">
          <ac:chgData name="Diallo Fousseyni" userId="cd6506f83ea525d4" providerId="LiveId" clId="{544F453A-6127-4616-B003-0B03F67BA4ED}" dt="2022-12-13T15:07:52.472" v="1650" actId="207"/>
          <ac:spMkLst>
            <pc:docMk/>
            <pc:sldMk cId="2893884397" sldId="300"/>
            <ac:spMk id="73" creationId="{1C42463E-3CE2-4068-AB69-676C8DE627D0}"/>
          </ac:spMkLst>
        </pc:spChg>
        <pc:spChg chg="mod">
          <ac:chgData name="Diallo Fousseyni" userId="cd6506f83ea525d4" providerId="LiveId" clId="{544F453A-6127-4616-B003-0B03F67BA4ED}" dt="2022-12-13T15:08:55.702" v="1656" actId="207"/>
          <ac:spMkLst>
            <pc:docMk/>
            <pc:sldMk cId="2893884397" sldId="300"/>
            <ac:spMk id="88" creationId="{FEF49FA0-523B-4FAF-B053-90994635C05A}"/>
          </ac:spMkLst>
        </pc:spChg>
        <pc:spChg chg="mod">
          <ac:chgData name="Diallo Fousseyni" userId="cd6506f83ea525d4" providerId="LiveId" clId="{544F453A-6127-4616-B003-0B03F67BA4ED}" dt="2022-12-13T15:09:45.571" v="1657" actId="207"/>
          <ac:spMkLst>
            <pc:docMk/>
            <pc:sldMk cId="2893884397" sldId="300"/>
            <ac:spMk id="89" creationId="{3925FB98-4DB9-4060-B5AD-3B47E5297628}"/>
          </ac:spMkLst>
        </pc:spChg>
        <pc:grpChg chg="mod">
          <ac:chgData name="Diallo Fousseyni" userId="cd6506f83ea525d4" providerId="LiveId" clId="{544F453A-6127-4616-B003-0B03F67BA4ED}" dt="2022-12-13T15:07:58.546" v="1651" actId="207"/>
          <ac:grpSpMkLst>
            <pc:docMk/>
            <pc:sldMk cId="2893884397" sldId="300"/>
            <ac:grpSpMk id="59" creationId="{A5E2CF59-6732-49FB-8B4E-A7C04706425A}"/>
          </ac:grpSpMkLst>
        </pc:grpChg>
        <pc:picChg chg="del">
          <ac:chgData name="Diallo Fousseyni" userId="cd6506f83ea525d4" providerId="LiveId" clId="{544F453A-6127-4616-B003-0B03F67BA4ED}" dt="2022-12-13T15:06:27.981" v="1562" actId="478"/>
          <ac:picMkLst>
            <pc:docMk/>
            <pc:sldMk cId="2893884397" sldId="300"/>
            <ac:picMk id="4" creationId="{2ECE466D-30ED-4D98-8FB3-4948D8C10B5D}"/>
          </ac:picMkLst>
        </pc:picChg>
      </pc:sldChg>
      <pc:sldChg chg="addSp delSp modSp add mod addAnim delAnim modAnim">
        <pc:chgData name="Diallo Fousseyni" userId="cd6506f83ea525d4" providerId="LiveId" clId="{544F453A-6127-4616-B003-0B03F67BA4ED}" dt="2022-12-15T10:10:01.142" v="3442" actId="20577"/>
        <pc:sldMkLst>
          <pc:docMk/>
          <pc:sldMk cId="0" sldId="412"/>
        </pc:sldMkLst>
        <pc:spChg chg="add mod">
          <ac:chgData name="Diallo Fousseyni" userId="cd6506f83ea525d4" providerId="LiveId" clId="{544F453A-6127-4616-B003-0B03F67BA4ED}" dt="2022-12-13T15:13:32.238" v="1701" actId="207"/>
          <ac:spMkLst>
            <pc:docMk/>
            <pc:sldMk cId="0" sldId="412"/>
            <ac:spMk id="2" creationId="{84F4D2A6-56DE-17C6-31C4-81A061E3CCEB}"/>
          </ac:spMkLst>
        </pc:spChg>
        <pc:spChg chg="add mod">
          <ac:chgData name="Diallo Fousseyni" userId="cd6506f83ea525d4" providerId="LiveId" clId="{544F453A-6127-4616-B003-0B03F67BA4ED}" dt="2022-12-15T10:10:01.142" v="3442" actId="20577"/>
          <ac:spMkLst>
            <pc:docMk/>
            <pc:sldMk cId="0" sldId="412"/>
            <ac:spMk id="5" creationId="{01D222C1-916E-A687-FE35-91D64096AD0A}"/>
          </ac:spMkLst>
        </pc:spChg>
        <pc:spChg chg="add del">
          <ac:chgData name="Diallo Fousseyni" userId="cd6506f83ea525d4" providerId="LiveId" clId="{544F453A-6127-4616-B003-0B03F67BA4ED}" dt="2022-12-13T15:11:24.342" v="1663" actId="478"/>
          <ac:spMkLst>
            <pc:docMk/>
            <pc:sldMk cId="0" sldId="412"/>
            <ac:spMk id="10" creationId="{00000000-0000-0000-0000-000000000000}"/>
          </ac:spMkLst>
        </pc:spChg>
        <pc:spChg chg="add del">
          <ac:chgData name="Diallo Fousseyni" userId="cd6506f83ea525d4" providerId="LiveId" clId="{544F453A-6127-4616-B003-0B03F67BA4ED}" dt="2022-12-13T15:12:03.331" v="1670" actId="478"/>
          <ac:spMkLst>
            <pc:docMk/>
            <pc:sldMk cId="0" sldId="412"/>
            <ac:spMk id="17" creationId="{00000000-0000-0000-0000-000000000000}"/>
          </ac:spMkLst>
        </pc:spChg>
        <pc:spChg chg="add del">
          <ac:chgData name="Diallo Fousseyni" userId="cd6506f83ea525d4" providerId="LiveId" clId="{544F453A-6127-4616-B003-0B03F67BA4ED}" dt="2022-12-13T15:12:28.747" v="1673" actId="478"/>
          <ac:spMkLst>
            <pc:docMk/>
            <pc:sldMk cId="0" sldId="412"/>
            <ac:spMk id="20" creationId="{00000000-0000-0000-0000-000000000000}"/>
          </ac:spMkLst>
        </pc:spChg>
        <pc:spChg chg="del">
          <ac:chgData name="Diallo Fousseyni" userId="cd6506f83ea525d4" providerId="LiveId" clId="{544F453A-6127-4616-B003-0B03F67BA4ED}" dt="2022-12-13T15:11:56.113" v="1668" actId="478"/>
          <ac:spMkLst>
            <pc:docMk/>
            <pc:sldMk cId="0" sldId="412"/>
            <ac:spMk id="40" creationId="{00000000-0000-0000-0000-000000000000}"/>
          </ac:spMkLst>
        </pc:spChg>
        <pc:spChg chg="del">
          <ac:chgData name="Diallo Fousseyni" userId="cd6506f83ea525d4" providerId="LiveId" clId="{544F453A-6127-4616-B003-0B03F67BA4ED}" dt="2022-12-13T15:12:11.216" v="1671" actId="478"/>
          <ac:spMkLst>
            <pc:docMk/>
            <pc:sldMk cId="0" sldId="412"/>
            <ac:spMk id="45" creationId="{00000000-0000-0000-0000-000000000000}"/>
          </ac:spMkLst>
        </pc:spChg>
        <pc:spChg chg="del">
          <ac:chgData name="Diallo Fousseyni" userId="cd6506f83ea525d4" providerId="LiveId" clId="{544F453A-6127-4616-B003-0B03F67BA4ED}" dt="2022-12-13T15:13:39.119" v="1702" actId="478"/>
          <ac:spMkLst>
            <pc:docMk/>
            <pc:sldMk cId="0" sldId="412"/>
            <ac:spMk id="50" creationId="{A8B2224E-9816-4E70-BD93-D2FBE105B583}"/>
          </ac:spMkLst>
        </pc:spChg>
        <pc:spChg chg="del">
          <ac:chgData name="Diallo Fousseyni" userId="cd6506f83ea525d4" providerId="LiveId" clId="{544F453A-6127-4616-B003-0B03F67BA4ED}" dt="2022-12-13T15:12:35.011" v="1674" actId="478"/>
          <ac:spMkLst>
            <pc:docMk/>
            <pc:sldMk cId="0" sldId="412"/>
            <ac:spMk id="51" creationId="{406DDAD5-1448-42FC-8431-939A79750E20}"/>
          </ac:spMkLst>
        </pc:spChg>
        <pc:spChg chg="del">
          <ac:chgData name="Diallo Fousseyni" userId="cd6506f83ea525d4" providerId="LiveId" clId="{544F453A-6127-4616-B003-0B03F67BA4ED}" dt="2022-12-13T15:12:50.111" v="1675" actId="478"/>
          <ac:spMkLst>
            <pc:docMk/>
            <pc:sldMk cId="0" sldId="412"/>
            <ac:spMk id="52" creationId="{5ED499C4-57BE-4594-B2E1-8B096A20C1D5}"/>
          </ac:spMkLst>
        </pc:spChg>
        <pc:spChg chg="mod">
          <ac:chgData name="Diallo Fousseyni" userId="cd6506f83ea525d4" providerId="LiveId" clId="{544F453A-6127-4616-B003-0B03F67BA4ED}" dt="2022-12-13T16:44:31.732" v="3110" actId="14100"/>
          <ac:spMkLst>
            <pc:docMk/>
            <pc:sldMk cId="0" sldId="412"/>
            <ac:spMk id="226" creationId="{00000000-0000-0000-0000-000000000000}"/>
          </ac:spMkLst>
        </pc:spChg>
        <pc:grpChg chg="add del mod">
          <ac:chgData name="Diallo Fousseyni" userId="cd6506f83ea525d4" providerId="LiveId" clId="{544F453A-6127-4616-B003-0B03F67BA4ED}" dt="2022-12-13T15:11:53.310" v="1667" actId="1076"/>
          <ac:grpSpMkLst>
            <pc:docMk/>
            <pc:sldMk cId="0" sldId="412"/>
            <ac:grpSpMk id="38" creationId="{00000000-0000-0000-0000-000000000000}"/>
          </ac:grpSpMkLst>
        </pc:grpChg>
        <pc:picChg chg="del">
          <ac:chgData name="Diallo Fousseyni" userId="cd6506f83ea525d4" providerId="LiveId" clId="{544F453A-6127-4616-B003-0B03F67BA4ED}" dt="2022-12-13T15:11:34.056" v="1664" actId="478"/>
          <ac:picMkLst>
            <pc:docMk/>
            <pc:sldMk cId="0" sldId="412"/>
            <ac:picMk id="3" creationId="{E69792A9-22E0-4093-B7FB-96B0C23CD626}"/>
          </ac:picMkLst>
        </pc:picChg>
      </pc:sldChg>
      <pc:sldChg chg="addSp delSp modSp add mod modTransition delAnim">
        <pc:chgData name="Diallo Fousseyni" userId="cd6506f83ea525d4" providerId="LiveId" clId="{544F453A-6127-4616-B003-0B03F67BA4ED}" dt="2022-12-15T10:09:19.989" v="3430" actId="14100"/>
        <pc:sldMkLst>
          <pc:docMk/>
          <pc:sldMk cId="0" sldId="424"/>
        </pc:sldMkLst>
        <pc:spChg chg="add mod">
          <ac:chgData name="Diallo Fousseyni" userId="cd6506f83ea525d4" providerId="LiveId" clId="{544F453A-6127-4616-B003-0B03F67BA4ED}" dt="2022-12-15T10:00:03.482" v="3254" actId="1076"/>
          <ac:spMkLst>
            <pc:docMk/>
            <pc:sldMk cId="0" sldId="424"/>
            <ac:spMk id="2" creationId="{4B5B304B-9F2C-44D1-F6E8-968E38C50B12}"/>
          </ac:spMkLst>
        </pc:spChg>
        <pc:spChg chg="add mod">
          <ac:chgData name="Diallo Fousseyni" userId="cd6506f83ea525d4" providerId="LiveId" clId="{544F453A-6127-4616-B003-0B03F67BA4ED}" dt="2022-12-15T09:58:50.485" v="3231"/>
          <ac:spMkLst>
            <pc:docMk/>
            <pc:sldMk cId="0" sldId="424"/>
            <ac:spMk id="3" creationId="{6D453B07-272B-98D3-F938-7FD098C6DD0C}"/>
          </ac:spMkLst>
        </pc:spChg>
        <pc:spChg chg="mod">
          <ac:chgData name="Diallo Fousseyni" userId="cd6506f83ea525d4" providerId="LiveId" clId="{544F453A-6127-4616-B003-0B03F67BA4ED}" dt="2022-12-13T12:34:00.865" v="1184" actId="207"/>
          <ac:spMkLst>
            <pc:docMk/>
            <pc:sldMk cId="0" sldId="424"/>
            <ac:spMk id="5" creationId="{00000000-0000-0000-0000-000000000000}"/>
          </ac:spMkLst>
        </pc:spChg>
        <pc:spChg chg="add del mod">
          <ac:chgData name="Diallo Fousseyni" userId="cd6506f83ea525d4" providerId="LiveId" clId="{544F453A-6127-4616-B003-0B03F67BA4ED}" dt="2022-12-13T14:37:38.173" v="1494" actId="478"/>
          <ac:spMkLst>
            <pc:docMk/>
            <pc:sldMk cId="0" sldId="424"/>
            <ac:spMk id="6" creationId="{E8603CCF-333F-2BDC-B54A-6739BD095321}"/>
          </ac:spMkLst>
        </pc:spChg>
        <pc:spChg chg="add del mod">
          <ac:chgData name="Diallo Fousseyni" userId="cd6506f83ea525d4" providerId="LiveId" clId="{544F453A-6127-4616-B003-0B03F67BA4ED}" dt="2022-12-13T14:37:35.381" v="1493" actId="478"/>
          <ac:spMkLst>
            <pc:docMk/>
            <pc:sldMk cId="0" sldId="424"/>
            <ac:spMk id="10" creationId="{F22B93BE-54DB-E98D-38A2-275B3C0617A9}"/>
          </ac:spMkLst>
        </pc:spChg>
        <pc:spChg chg="mod">
          <ac:chgData name="Diallo Fousseyni" userId="cd6506f83ea525d4" providerId="LiveId" clId="{544F453A-6127-4616-B003-0B03F67BA4ED}" dt="2022-12-13T12:34:16.469" v="1186" actId="207"/>
          <ac:spMkLst>
            <pc:docMk/>
            <pc:sldMk cId="0" sldId="424"/>
            <ac:spMk id="12" creationId="{00000000-0000-0000-0000-000000000000}"/>
          </ac:spMkLst>
        </pc:spChg>
        <pc:spChg chg="add del mod">
          <ac:chgData name="Diallo Fousseyni" userId="cd6506f83ea525d4" providerId="LiveId" clId="{544F453A-6127-4616-B003-0B03F67BA4ED}" dt="2022-12-15T09:58:35.901" v="3228" actId="21"/>
          <ac:spMkLst>
            <pc:docMk/>
            <pc:sldMk cId="0" sldId="424"/>
            <ac:spMk id="14" creationId="{5FEC48CA-1CB8-188A-44F3-D05FD4391B42}"/>
          </ac:spMkLst>
        </pc:spChg>
        <pc:spChg chg="add mod">
          <ac:chgData name="Diallo Fousseyni" userId="cd6506f83ea525d4" providerId="LiveId" clId="{544F453A-6127-4616-B003-0B03F67BA4ED}" dt="2022-12-15T10:09:19.989" v="3430" actId="14100"/>
          <ac:spMkLst>
            <pc:docMk/>
            <pc:sldMk cId="0" sldId="424"/>
            <ac:spMk id="15" creationId="{D00FCCE0-2FBA-A669-A153-E29907A1E924}"/>
          </ac:spMkLst>
        </pc:spChg>
        <pc:spChg chg="mod">
          <ac:chgData name="Diallo Fousseyni" userId="cd6506f83ea525d4" providerId="LiveId" clId="{544F453A-6127-4616-B003-0B03F67BA4ED}" dt="2022-12-13T12:33:57.370" v="1183" actId="207"/>
          <ac:spMkLst>
            <pc:docMk/>
            <pc:sldMk cId="0" sldId="424"/>
            <ac:spMk id="17" creationId="{00000000-0000-0000-0000-000000000000}"/>
          </ac:spMkLst>
        </pc:spChg>
        <pc:spChg chg="mod">
          <ac:chgData name="Diallo Fousseyni" userId="cd6506f83ea525d4" providerId="LiveId" clId="{544F453A-6127-4616-B003-0B03F67BA4ED}" dt="2022-12-13T12:34:08.531" v="1185" actId="207"/>
          <ac:spMkLst>
            <pc:docMk/>
            <pc:sldMk cId="0" sldId="424"/>
            <ac:spMk id="21" creationId="{00000000-0000-0000-0000-000000000000}"/>
          </ac:spMkLst>
        </pc:spChg>
        <pc:spChg chg="del">
          <ac:chgData name="Diallo Fousseyni" userId="cd6506f83ea525d4" providerId="LiveId" clId="{544F453A-6127-4616-B003-0B03F67BA4ED}" dt="2022-12-12T17:28:23.550" v="431" actId="478"/>
          <ac:spMkLst>
            <pc:docMk/>
            <pc:sldMk cId="0" sldId="424"/>
            <ac:spMk id="23" creationId="{686A532D-E692-4AFC-BE1E-49952DFACCF7}"/>
          </ac:spMkLst>
        </pc:spChg>
        <pc:spChg chg="del mod">
          <ac:chgData name="Diallo Fousseyni" userId="cd6506f83ea525d4" providerId="LiveId" clId="{544F453A-6127-4616-B003-0B03F67BA4ED}" dt="2022-12-15T09:58:35.901" v="3228" actId="21"/>
          <ac:spMkLst>
            <pc:docMk/>
            <pc:sldMk cId="0" sldId="424"/>
            <ac:spMk id="26" creationId="{57D04B5B-E04E-4076-A35C-D4D7BA644A0C}"/>
          </ac:spMkLst>
        </pc:spChg>
        <pc:spChg chg="del">
          <ac:chgData name="Diallo Fousseyni" userId="cd6506f83ea525d4" providerId="LiveId" clId="{544F453A-6127-4616-B003-0B03F67BA4ED}" dt="2022-12-12T17:28:46.474" v="435" actId="478"/>
          <ac:spMkLst>
            <pc:docMk/>
            <pc:sldMk cId="0" sldId="424"/>
            <ac:spMk id="28" creationId="{09CC95FB-572D-4556-A20D-A8EF5EDE1468}"/>
          </ac:spMkLst>
        </pc:spChg>
        <pc:spChg chg="del">
          <ac:chgData name="Diallo Fousseyni" userId="cd6506f83ea525d4" providerId="LiveId" clId="{544F453A-6127-4616-B003-0B03F67BA4ED}" dt="2022-12-12T17:28:18.789" v="429" actId="478"/>
          <ac:spMkLst>
            <pc:docMk/>
            <pc:sldMk cId="0" sldId="424"/>
            <ac:spMk id="30" creationId="{CE0A8F6B-EFEF-4230-AE99-4277E288B2D4}"/>
          </ac:spMkLst>
        </pc:spChg>
        <pc:spChg chg="del">
          <ac:chgData name="Diallo Fousseyni" userId="cd6506f83ea525d4" providerId="LiveId" clId="{544F453A-6127-4616-B003-0B03F67BA4ED}" dt="2022-12-12T17:28:39.721" v="434" actId="478"/>
          <ac:spMkLst>
            <pc:docMk/>
            <pc:sldMk cId="0" sldId="424"/>
            <ac:spMk id="32" creationId="{3F337AA0-982C-48BF-964B-65ED68CC2B6D}"/>
          </ac:spMkLst>
        </pc:spChg>
        <pc:spChg chg="del">
          <ac:chgData name="Diallo Fousseyni" userId="cd6506f83ea525d4" providerId="LiveId" clId="{544F453A-6127-4616-B003-0B03F67BA4ED}" dt="2022-12-12T17:28:28.187" v="432" actId="478"/>
          <ac:spMkLst>
            <pc:docMk/>
            <pc:sldMk cId="0" sldId="424"/>
            <ac:spMk id="34" creationId="{578C6DFF-8D1E-48D3-BCE5-719D4CFDAA52}"/>
          </ac:spMkLst>
        </pc:spChg>
        <pc:grpChg chg="mod">
          <ac:chgData name="Diallo Fousseyni" userId="cd6506f83ea525d4" providerId="LiveId" clId="{544F453A-6127-4616-B003-0B03F67BA4ED}" dt="2022-12-13T12:26:19.174" v="1180" actId="1076"/>
          <ac:grpSpMkLst>
            <pc:docMk/>
            <pc:sldMk cId="0" sldId="424"/>
            <ac:grpSpMk id="24" creationId="{00000000-0000-0000-0000-000000000000}"/>
          </ac:grpSpMkLst>
        </pc:grpChg>
        <pc:picChg chg="del">
          <ac:chgData name="Diallo Fousseyni" userId="cd6506f83ea525d4" providerId="LiveId" clId="{544F453A-6127-4616-B003-0B03F67BA4ED}" dt="2022-12-12T17:28:13.715" v="428" actId="478"/>
          <ac:picMkLst>
            <pc:docMk/>
            <pc:sldMk cId="0" sldId="424"/>
            <ac:picMk id="3" creationId="{CEE5F18A-8EE8-4772-B518-3E2DDB434F0E}"/>
          </ac:picMkLst>
        </pc:picChg>
        <pc:picChg chg="add mod">
          <ac:chgData name="Diallo Fousseyni" userId="cd6506f83ea525d4" providerId="LiveId" clId="{544F453A-6127-4616-B003-0B03F67BA4ED}" dt="2022-12-15T09:58:50.485" v="3231"/>
          <ac:picMkLst>
            <pc:docMk/>
            <pc:sldMk cId="0" sldId="424"/>
            <ac:picMk id="6" creationId="{2824488F-9030-63D1-465D-4661CDB8334D}"/>
          </ac:picMkLst>
        </pc:picChg>
        <pc:picChg chg="add mod">
          <ac:chgData name="Diallo Fousseyni" userId="cd6506f83ea525d4" providerId="LiveId" clId="{544F453A-6127-4616-B003-0B03F67BA4ED}" dt="2022-12-15T09:58:50.485" v="3231"/>
          <ac:picMkLst>
            <pc:docMk/>
            <pc:sldMk cId="0" sldId="424"/>
            <ac:picMk id="7" creationId="{072D0C34-6D80-3C72-99C3-73925D340DDA}"/>
          </ac:picMkLst>
        </pc:picChg>
        <pc:picChg chg="add mod">
          <ac:chgData name="Diallo Fousseyni" userId="cd6506f83ea525d4" providerId="LiveId" clId="{544F453A-6127-4616-B003-0B03F67BA4ED}" dt="2022-12-15T09:58:50.485" v="3231"/>
          <ac:picMkLst>
            <pc:docMk/>
            <pc:sldMk cId="0" sldId="424"/>
            <ac:picMk id="10" creationId="{79019A6C-2C00-248A-5BE9-32EB97DA5A76}"/>
          </ac:picMkLst>
        </pc:picChg>
        <pc:picChg chg="add mod">
          <ac:chgData name="Diallo Fousseyni" userId="cd6506f83ea525d4" providerId="LiveId" clId="{544F453A-6127-4616-B003-0B03F67BA4ED}" dt="2022-12-15T09:58:50.485" v="3231"/>
          <ac:picMkLst>
            <pc:docMk/>
            <pc:sldMk cId="0" sldId="424"/>
            <ac:picMk id="13" creationId="{563755C9-E05A-A7BE-36E1-7782FB83F070}"/>
          </ac:picMkLst>
        </pc:picChg>
        <pc:picChg chg="add del mod">
          <ac:chgData name="Diallo Fousseyni" userId="cd6506f83ea525d4" providerId="LiveId" clId="{544F453A-6127-4616-B003-0B03F67BA4ED}" dt="2022-12-15T09:58:35.901" v="3228" actId="21"/>
          <ac:picMkLst>
            <pc:docMk/>
            <pc:sldMk cId="0" sldId="424"/>
            <ac:picMk id="1026" creationId="{AEB65E86-37DB-96E3-5E9B-9CCAEB0CABB5}"/>
          </ac:picMkLst>
        </pc:picChg>
        <pc:cxnChg chg="mod">
          <ac:chgData name="Diallo Fousseyni" userId="cd6506f83ea525d4" providerId="LiveId" clId="{544F453A-6127-4616-B003-0B03F67BA4ED}" dt="2022-12-13T12:34:28.674" v="1187" actId="208"/>
          <ac:cxnSpMkLst>
            <pc:docMk/>
            <pc:sldMk cId="0" sldId="424"/>
            <ac:cxnSpMk id="20" creationId="{00000000-0000-0000-0000-000000000000}"/>
          </ac:cxnSpMkLst>
        </pc:cxnChg>
        <pc:cxnChg chg="del">
          <ac:chgData name="Diallo Fousseyni" userId="cd6506f83ea525d4" providerId="LiveId" clId="{544F453A-6127-4616-B003-0B03F67BA4ED}" dt="2022-12-12T17:28:21.352" v="430" actId="478"/>
          <ac:cxnSpMkLst>
            <pc:docMk/>
            <pc:sldMk cId="0" sldId="424"/>
            <ac:cxnSpMk id="25" creationId="{F5D69266-5BFD-446A-8BF7-BB4D8A87566E}"/>
          </ac:cxnSpMkLst>
        </pc:cxnChg>
        <pc:cxnChg chg="del">
          <ac:chgData name="Diallo Fousseyni" userId="cd6506f83ea525d4" providerId="LiveId" clId="{544F453A-6127-4616-B003-0B03F67BA4ED}" dt="2022-12-12T17:28:29.774" v="433" actId="478"/>
          <ac:cxnSpMkLst>
            <pc:docMk/>
            <pc:sldMk cId="0" sldId="424"/>
            <ac:cxnSpMk id="33" creationId="{FD12BB1A-3E43-4952-937D-C4A117B15274}"/>
          </ac:cxnSpMkLst>
        </pc:cxnChg>
      </pc:sldChg>
      <pc:sldChg chg="del">
        <pc:chgData name="Diallo Fousseyni" userId="cd6506f83ea525d4" providerId="LiveId" clId="{544F453A-6127-4616-B003-0B03F67BA4ED}" dt="2022-12-13T12:23:05.328" v="1144" actId="47"/>
        <pc:sldMkLst>
          <pc:docMk/>
          <pc:sldMk cId="2003358672" sldId="425"/>
        </pc:sldMkLst>
      </pc:sldChg>
      <pc:sldChg chg="addSp delSp modSp add mod modTransition">
        <pc:chgData name="Diallo Fousseyni" userId="cd6506f83ea525d4" providerId="LiveId" clId="{544F453A-6127-4616-B003-0B03F67BA4ED}" dt="2022-12-15T10:06:48.440" v="3378" actId="20577"/>
        <pc:sldMkLst>
          <pc:docMk/>
          <pc:sldMk cId="1753673421" sldId="426"/>
        </pc:sldMkLst>
        <pc:spChg chg="mod">
          <ac:chgData name="Diallo Fousseyni" userId="cd6506f83ea525d4" providerId="LiveId" clId="{544F453A-6127-4616-B003-0B03F67BA4ED}" dt="2022-12-13T12:21:09.279" v="1111" actId="1038"/>
          <ac:spMkLst>
            <pc:docMk/>
            <pc:sldMk cId="1753673421" sldId="426"/>
            <ac:spMk id="2" creationId="{0AF5784D-3596-C95C-3408-803C8D0D191C}"/>
          </ac:spMkLst>
        </pc:spChg>
        <pc:spChg chg="del">
          <ac:chgData name="Diallo Fousseyni" userId="cd6506f83ea525d4" providerId="LiveId" clId="{544F453A-6127-4616-B003-0B03F67BA4ED}" dt="2022-12-13T11:50:47.220" v="718" actId="478"/>
          <ac:spMkLst>
            <pc:docMk/>
            <pc:sldMk cId="1753673421" sldId="426"/>
            <ac:spMk id="4" creationId="{F138A88D-529A-954B-3D09-ED3A7259E25E}"/>
          </ac:spMkLst>
        </pc:spChg>
        <pc:spChg chg="mod">
          <ac:chgData name="Diallo Fousseyni" userId="cd6506f83ea525d4" providerId="LiveId" clId="{544F453A-6127-4616-B003-0B03F67BA4ED}" dt="2022-12-13T16:22:34.988" v="1926" actId="207"/>
          <ac:spMkLst>
            <pc:docMk/>
            <pc:sldMk cId="1753673421" sldId="426"/>
            <ac:spMk id="6" creationId="{00000000-0000-0000-0000-000000000000}"/>
          </ac:spMkLst>
        </pc:spChg>
        <pc:spChg chg="add mod">
          <ac:chgData name="Diallo Fousseyni" userId="cd6506f83ea525d4" providerId="LiveId" clId="{544F453A-6127-4616-B003-0B03F67BA4ED}" dt="2022-12-13T12:12:13.576" v="821" actId="20577"/>
          <ac:spMkLst>
            <pc:docMk/>
            <pc:sldMk cId="1753673421" sldId="426"/>
            <ac:spMk id="7" creationId="{D6C69850-2937-3A17-8FC5-63E0F1476F60}"/>
          </ac:spMkLst>
        </pc:spChg>
        <pc:spChg chg="add mod">
          <ac:chgData name="Diallo Fousseyni" userId="cd6506f83ea525d4" providerId="LiveId" clId="{544F453A-6127-4616-B003-0B03F67BA4ED}" dt="2022-12-15T10:06:48.440" v="3378" actId="20577"/>
          <ac:spMkLst>
            <pc:docMk/>
            <pc:sldMk cId="1753673421" sldId="426"/>
            <ac:spMk id="8" creationId="{60431504-0DE2-99DF-B402-88C0125C67BB}"/>
          </ac:spMkLst>
        </pc:spChg>
        <pc:picChg chg="del">
          <ac:chgData name="Diallo Fousseyni" userId="cd6506f83ea525d4" providerId="LiveId" clId="{544F453A-6127-4616-B003-0B03F67BA4ED}" dt="2022-12-13T12:21:19.326" v="1138" actId="478"/>
          <ac:picMkLst>
            <pc:docMk/>
            <pc:sldMk cId="1753673421" sldId="426"/>
            <ac:picMk id="17" creationId="{00000000-0000-0000-0000-000000000000}"/>
          </ac:picMkLst>
        </pc:picChg>
        <pc:picChg chg="mod">
          <ac:chgData name="Diallo Fousseyni" userId="cd6506f83ea525d4" providerId="LiveId" clId="{544F453A-6127-4616-B003-0B03F67BA4ED}" dt="2022-12-13T12:21:16.002" v="1137" actId="1038"/>
          <ac:picMkLst>
            <pc:docMk/>
            <pc:sldMk cId="1753673421" sldId="426"/>
            <ac:picMk id="20" creationId="{DBC14B6A-5751-FACB-B7AD-9BFAC744955D}"/>
          </ac:picMkLst>
        </pc:picChg>
      </pc:sldChg>
      <pc:sldChg chg="addSp delSp modSp add mod modTransition">
        <pc:chgData name="Diallo Fousseyni" userId="cd6506f83ea525d4" providerId="LiveId" clId="{544F453A-6127-4616-B003-0B03F67BA4ED}" dt="2022-12-15T10:06:57.362" v="3382" actId="20577"/>
        <pc:sldMkLst>
          <pc:docMk/>
          <pc:sldMk cId="1796827384" sldId="427"/>
        </pc:sldMkLst>
        <pc:spChg chg="mod">
          <ac:chgData name="Diallo Fousseyni" userId="cd6506f83ea525d4" providerId="LiveId" clId="{544F453A-6127-4616-B003-0B03F67BA4ED}" dt="2022-12-13T11:50:26.745" v="715" actId="1076"/>
          <ac:spMkLst>
            <pc:docMk/>
            <pc:sldMk cId="1796827384" sldId="427"/>
            <ac:spMk id="2" creationId="{0AF5784D-3596-C95C-3408-803C8D0D191C}"/>
          </ac:spMkLst>
        </pc:spChg>
        <pc:spChg chg="del">
          <ac:chgData name="Diallo Fousseyni" userId="cd6506f83ea525d4" providerId="LiveId" clId="{544F453A-6127-4616-B003-0B03F67BA4ED}" dt="2022-12-13T11:51:09.363" v="722" actId="478"/>
          <ac:spMkLst>
            <pc:docMk/>
            <pc:sldMk cId="1796827384" sldId="427"/>
            <ac:spMk id="4" creationId="{F138A88D-529A-954B-3D09-ED3A7259E25E}"/>
          </ac:spMkLst>
        </pc:spChg>
        <pc:spChg chg="mod">
          <ac:chgData name="Diallo Fousseyni" userId="cd6506f83ea525d4" providerId="LiveId" clId="{544F453A-6127-4616-B003-0B03F67BA4ED}" dt="2022-12-13T16:22:06.786" v="1924" actId="207"/>
          <ac:spMkLst>
            <pc:docMk/>
            <pc:sldMk cId="1796827384" sldId="427"/>
            <ac:spMk id="6" creationId="{00000000-0000-0000-0000-000000000000}"/>
          </ac:spMkLst>
        </pc:spChg>
        <pc:spChg chg="add mod">
          <ac:chgData name="Diallo Fousseyni" userId="cd6506f83ea525d4" providerId="LiveId" clId="{544F453A-6127-4616-B003-0B03F67BA4ED}" dt="2022-12-13T12:20:18.312" v="874" actId="1076"/>
          <ac:spMkLst>
            <pc:docMk/>
            <pc:sldMk cId="1796827384" sldId="427"/>
            <ac:spMk id="7" creationId="{DE0EB0B8-59B6-E667-E238-DB5A9E9CDCE4}"/>
          </ac:spMkLst>
        </pc:spChg>
        <pc:spChg chg="add mod">
          <ac:chgData name="Diallo Fousseyni" userId="cd6506f83ea525d4" providerId="LiveId" clId="{544F453A-6127-4616-B003-0B03F67BA4ED}" dt="2022-12-15T10:06:57.362" v="3382" actId="20577"/>
          <ac:spMkLst>
            <pc:docMk/>
            <pc:sldMk cId="1796827384" sldId="427"/>
            <ac:spMk id="8" creationId="{AE87D3EF-A633-2D90-77B5-3C2C51E469F5}"/>
          </ac:spMkLst>
        </pc:spChg>
        <pc:picChg chg="mod">
          <ac:chgData name="Diallo Fousseyni" userId="cd6506f83ea525d4" providerId="LiveId" clId="{544F453A-6127-4616-B003-0B03F67BA4ED}" dt="2022-12-13T11:51:23.731" v="725" actId="207"/>
          <ac:picMkLst>
            <pc:docMk/>
            <pc:sldMk cId="1796827384" sldId="427"/>
            <ac:picMk id="5" creationId="{00000000-0000-0000-0000-000000000000}"/>
          </ac:picMkLst>
        </pc:picChg>
        <pc:picChg chg="del">
          <ac:chgData name="Diallo Fousseyni" userId="cd6506f83ea525d4" providerId="LiveId" clId="{544F453A-6127-4616-B003-0B03F67BA4ED}" dt="2022-12-13T11:50:28.780" v="716" actId="478"/>
          <ac:picMkLst>
            <pc:docMk/>
            <pc:sldMk cId="1796827384" sldId="427"/>
            <ac:picMk id="17" creationId="{00000000-0000-0000-0000-000000000000}"/>
          </ac:picMkLst>
        </pc:picChg>
        <pc:picChg chg="mod">
          <ac:chgData name="Diallo Fousseyni" userId="cd6506f83ea525d4" providerId="LiveId" clId="{544F453A-6127-4616-B003-0B03F67BA4ED}" dt="2022-12-13T11:50:22.904" v="713" actId="1076"/>
          <ac:picMkLst>
            <pc:docMk/>
            <pc:sldMk cId="1796827384" sldId="427"/>
            <ac:picMk id="20" creationId="{DBC14B6A-5751-FACB-B7AD-9BFAC744955D}"/>
          </ac:picMkLst>
        </pc:picChg>
      </pc:sldChg>
      <pc:sldChg chg="addSp delSp modSp add mod ord modTransition">
        <pc:chgData name="Diallo Fousseyni" userId="cd6506f83ea525d4" providerId="LiveId" clId="{544F453A-6127-4616-B003-0B03F67BA4ED}" dt="2022-12-15T10:09:06.434" v="3426" actId="20577"/>
        <pc:sldMkLst>
          <pc:docMk/>
          <pc:sldMk cId="3556525070" sldId="428"/>
        </pc:sldMkLst>
        <pc:spChg chg="add mod">
          <ac:chgData name="Diallo Fousseyni" userId="cd6506f83ea525d4" providerId="LiveId" clId="{544F453A-6127-4616-B003-0B03F67BA4ED}" dt="2022-12-15T10:03:37.051" v="3299" actId="1076"/>
          <ac:spMkLst>
            <pc:docMk/>
            <pc:sldMk cId="3556525070" sldId="428"/>
            <ac:spMk id="2" creationId="{330A8BCD-4032-920C-0DE3-C85744C0D4D8}"/>
          </ac:spMkLst>
        </pc:spChg>
        <pc:spChg chg="add del mod">
          <ac:chgData name="Diallo Fousseyni" userId="cd6506f83ea525d4" providerId="LiveId" clId="{544F453A-6127-4616-B003-0B03F67BA4ED}" dt="2022-12-15T09:52:03.499" v="3172" actId="478"/>
          <ac:spMkLst>
            <pc:docMk/>
            <pc:sldMk cId="3556525070" sldId="428"/>
            <ac:spMk id="3" creationId="{18571B4E-05BF-C901-622A-0E0C418878DC}"/>
          </ac:spMkLst>
        </pc:spChg>
        <pc:spChg chg="mod">
          <ac:chgData name="Diallo Fousseyni" userId="cd6506f83ea525d4" providerId="LiveId" clId="{544F453A-6127-4616-B003-0B03F67BA4ED}" dt="2022-12-13T15:51:36.228" v="1882" actId="14100"/>
          <ac:spMkLst>
            <pc:docMk/>
            <pc:sldMk cId="3556525070" sldId="428"/>
            <ac:spMk id="4" creationId="{00000000-0000-0000-0000-000000000000}"/>
          </ac:spMkLst>
        </pc:spChg>
        <pc:spChg chg="mod">
          <ac:chgData name="Diallo Fousseyni" userId="cd6506f83ea525d4" providerId="LiveId" clId="{544F453A-6127-4616-B003-0B03F67BA4ED}" dt="2022-12-13T15:51:36.228" v="1882" actId="14100"/>
          <ac:spMkLst>
            <pc:docMk/>
            <pc:sldMk cId="3556525070" sldId="428"/>
            <ac:spMk id="5" creationId="{00000000-0000-0000-0000-000000000000}"/>
          </ac:spMkLst>
        </pc:spChg>
        <pc:spChg chg="add del mod">
          <ac:chgData name="Diallo Fousseyni" userId="cd6506f83ea525d4" providerId="LiveId" clId="{544F453A-6127-4616-B003-0B03F67BA4ED}" dt="2022-12-15T09:52:37.768" v="3174" actId="21"/>
          <ac:spMkLst>
            <pc:docMk/>
            <pc:sldMk cId="3556525070" sldId="428"/>
            <ac:spMk id="6" creationId="{262891F3-CDB2-323F-F885-4B0E01DF4903}"/>
          </ac:spMkLst>
        </pc:spChg>
        <pc:spChg chg="del mod">
          <ac:chgData name="Diallo Fousseyni" userId="cd6506f83ea525d4" providerId="LiveId" clId="{544F453A-6127-4616-B003-0B03F67BA4ED}" dt="2022-12-13T14:36:14.929" v="1492" actId="478"/>
          <ac:spMkLst>
            <pc:docMk/>
            <pc:sldMk cId="3556525070" sldId="428"/>
            <ac:spMk id="6" creationId="{E8603CCF-333F-2BDC-B54A-6739BD095321}"/>
          </ac:spMkLst>
        </pc:spChg>
        <pc:spChg chg="add del">
          <ac:chgData name="Diallo Fousseyni" userId="cd6506f83ea525d4" providerId="LiveId" clId="{544F453A-6127-4616-B003-0B03F67BA4ED}" dt="2022-12-13T15:47:20.286" v="1865" actId="478"/>
          <ac:spMkLst>
            <pc:docMk/>
            <pc:sldMk cId="3556525070" sldId="428"/>
            <ac:spMk id="7" creationId="{AFFB90F3-1E41-A116-6BC5-03D054FE70FA}"/>
          </ac:spMkLst>
        </pc:spChg>
        <pc:spChg chg="mod">
          <ac:chgData name="Diallo Fousseyni" userId="cd6506f83ea525d4" providerId="LiveId" clId="{544F453A-6127-4616-B003-0B03F67BA4ED}" dt="2022-12-13T15:51:36.228" v="1882" actId="14100"/>
          <ac:spMkLst>
            <pc:docMk/>
            <pc:sldMk cId="3556525070" sldId="428"/>
            <ac:spMk id="8" creationId="{00000000-0000-0000-0000-000000000000}"/>
          </ac:spMkLst>
        </pc:spChg>
        <pc:spChg chg="add mod">
          <ac:chgData name="Diallo Fousseyni" userId="cd6506f83ea525d4" providerId="LiveId" clId="{544F453A-6127-4616-B003-0B03F67BA4ED}" dt="2022-12-15T10:03:07.851" v="3292" actId="20577"/>
          <ac:spMkLst>
            <pc:docMk/>
            <pc:sldMk cId="3556525070" sldId="428"/>
            <ac:spMk id="10" creationId="{D0B5496F-A97F-5C2E-4F95-103A788B34AD}"/>
          </ac:spMkLst>
        </pc:spChg>
        <pc:spChg chg="del">
          <ac:chgData name="Diallo Fousseyni" userId="cd6506f83ea525d4" providerId="LiveId" clId="{544F453A-6127-4616-B003-0B03F67BA4ED}" dt="2022-12-13T14:36:11.892" v="1491" actId="478"/>
          <ac:spMkLst>
            <pc:docMk/>
            <pc:sldMk cId="3556525070" sldId="428"/>
            <ac:spMk id="10" creationId="{F22B93BE-54DB-E98D-38A2-275B3C0617A9}"/>
          </ac:spMkLst>
        </pc:spChg>
        <pc:spChg chg="mod">
          <ac:chgData name="Diallo Fousseyni" userId="cd6506f83ea525d4" providerId="LiveId" clId="{544F453A-6127-4616-B003-0B03F67BA4ED}" dt="2022-12-13T15:51:36.228" v="1882" actId="14100"/>
          <ac:spMkLst>
            <pc:docMk/>
            <pc:sldMk cId="3556525070" sldId="428"/>
            <ac:spMk id="11" creationId="{00000000-0000-0000-0000-000000000000}"/>
          </ac:spMkLst>
        </pc:spChg>
        <pc:spChg chg="mod">
          <ac:chgData name="Diallo Fousseyni" userId="cd6506f83ea525d4" providerId="LiveId" clId="{544F453A-6127-4616-B003-0B03F67BA4ED}" dt="2022-12-13T15:51:36.228" v="1882" actId="14100"/>
          <ac:spMkLst>
            <pc:docMk/>
            <pc:sldMk cId="3556525070" sldId="428"/>
            <ac:spMk id="12" creationId="{00000000-0000-0000-0000-000000000000}"/>
          </ac:spMkLst>
        </pc:spChg>
        <pc:spChg chg="add mod">
          <ac:chgData name="Diallo Fousseyni" userId="cd6506f83ea525d4" providerId="LiveId" clId="{544F453A-6127-4616-B003-0B03F67BA4ED}" dt="2022-12-13T15:48:00.209" v="1866"/>
          <ac:spMkLst>
            <pc:docMk/>
            <pc:sldMk cId="3556525070" sldId="428"/>
            <ac:spMk id="13" creationId="{20B9A3CF-1510-B0E8-BDD6-32C5FDF11E3F}"/>
          </ac:spMkLst>
        </pc:spChg>
        <pc:spChg chg="add del mod">
          <ac:chgData name="Diallo Fousseyni" userId="cd6506f83ea525d4" providerId="LiveId" clId="{544F453A-6127-4616-B003-0B03F67BA4ED}" dt="2022-12-13T15:49:54.545" v="1868"/>
          <ac:spMkLst>
            <pc:docMk/>
            <pc:sldMk cId="3556525070" sldId="428"/>
            <ac:spMk id="14" creationId="{8EAC6957-00AC-119E-EFAF-12E619DDC4ED}"/>
          </ac:spMkLst>
        </pc:spChg>
        <pc:spChg chg="add mod">
          <ac:chgData name="Diallo Fousseyni" userId="cd6506f83ea525d4" providerId="LiveId" clId="{544F453A-6127-4616-B003-0B03F67BA4ED}" dt="2022-12-13T15:50:15.673" v="1869"/>
          <ac:spMkLst>
            <pc:docMk/>
            <pc:sldMk cId="3556525070" sldId="428"/>
            <ac:spMk id="15" creationId="{183082C9-B221-C679-B186-C3A35654A6DE}"/>
          </ac:spMkLst>
        </pc:spChg>
        <pc:spChg chg="mod">
          <ac:chgData name="Diallo Fousseyni" userId="cd6506f83ea525d4" providerId="LiveId" clId="{544F453A-6127-4616-B003-0B03F67BA4ED}" dt="2022-12-13T15:51:36.228" v="1882" actId="14100"/>
          <ac:spMkLst>
            <pc:docMk/>
            <pc:sldMk cId="3556525070" sldId="428"/>
            <ac:spMk id="16" creationId="{00000000-0000-0000-0000-000000000000}"/>
          </ac:spMkLst>
        </pc:spChg>
        <pc:spChg chg="mod">
          <ac:chgData name="Diallo Fousseyni" userId="cd6506f83ea525d4" providerId="LiveId" clId="{544F453A-6127-4616-B003-0B03F67BA4ED}" dt="2022-12-13T15:51:36.228" v="1882" actId="14100"/>
          <ac:spMkLst>
            <pc:docMk/>
            <pc:sldMk cId="3556525070" sldId="428"/>
            <ac:spMk id="17" creationId="{00000000-0000-0000-0000-000000000000}"/>
          </ac:spMkLst>
        </pc:spChg>
        <pc:spChg chg="add mod">
          <ac:chgData name="Diallo Fousseyni" userId="cd6506f83ea525d4" providerId="LiveId" clId="{544F453A-6127-4616-B003-0B03F67BA4ED}" dt="2022-12-13T15:54:01.206" v="1921" actId="14100"/>
          <ac:spMkLst>
            <pc:docMk/>
            <pc:sldMk cId="3556525070" sldId="428"/>
            <ac:spMk id="18" creationId="{54D18850-BC29-8150-4AED-4493CFB8F2E4}"/>
          </ac:spMkLst>
        </pc:spChg>
        <pc:spChg chg="mod">
          <ac:chgData name="Diallo Fousseyni" userId="cd6506f83ea525d4" providerId="LiveId" clId="{544F453A-6127-4616-B003-0B03F67BA4ED}" dt="2022-12-13T15:51:36.228" v="1882" actId="14100"/>
          <ac:spMkLst>
            <pc:docMk/>
            <pc:sldMk cId="3556525070" sldId="428"/>
            <ac:spMk id="19" creationId="{00000000-0000-0000-0000-000000000000}"/>
          </ac:spMkLst>
        </pc:spChg>
        <pc:spChg chg="mod">
          <ac:chgData name="Diallo Fousseyni" userId="cd6506f83ea525d4" providerId="LiveId" clId="{544F453A-6127-4616-B003-0B03F67BA4ED}" dt="2022-12-13T15:51:36.228" v="1882" actId="14100"/>
          <ac:spMkLst>
            <pc:docMk/>
            <pc:sldMk cId="3556525070" sldId="428"/>
            <ac:spMk id="21" creationId="{00000000-0000-0000-0000-000000000000}"/>
          </ac:spMkLst>
        </pc:spChg>
        <pc:spChg chg="mod">
          <ac:chgData name="Diallo Fousseyni" userId="cd6506f83ea525d4" providerId="LiveId" clId="{544F453A-6127-4616-B003-0B03F67BA4ED}" dt="2022-12-13T15:51:36.228" v="1882" actId="14100"/>
          <ac:spMkLst>
            <pc:docMk/>
            <pc:sldMk cId="3556525070" sldId="428"/>
            <ac:spMk id="22" creationId="{00000000-0000-0000-0000-000000000000}"/>
          </ac:spMkLst>
        </pc:spChg>
        <pc:spChg chg="add mod">
          <ac:chgData name="Diallo Fousseyni" userId="cd6506f83ea525d4" providerId="LiveId" clId="{544F453A-6127-4616-B003-0B03F67BA4ED}" dt="2022-12-15T10:09:06.434" v="3426" actId="20577"/>
          <ac:spMkLst>
            <pc:docMk/>
            <pc:sldMk cId="3556525070" sldId="428"/>
            <ac:spMk id="23" creationId="{F98C39F2-0164-15BF-CB05-1FE724FA6412}"/>
          </ac:spMkLst>
        </pc:spChg>
        <pc:spChg chg="del mod">
          <ac:chgData name="Diallo Fousseyni" userId="cd6506f83ea525d4" providerId="LiveId" clId="{544F453A-6127-4616-B003-0B03F67BA4ED}" dt="2022-12-15T09:52:37.768" v="3174" actId="21"/>
          <ac:spMkLst>
            <pc:docMk/>
            <pc:sldMk cId="3556525070" sldId="428"/>
            <ac:spMk id="26" creationId="{57D04B5B-E04E-4076-A35C-D4D7BA644A0C}"/>
          </ac:spMkLst>
        </pc:spChg>
        <pc:spChg chg="mod">
          <ac:chgData name="Diallo Fousseyni" userId="cd6506f83ea525d4" providerId="LiveId" clId="{544F453A-6127-4616-B003-0B03F67BA4ED}" dt="2022-12-13T15:51:36.228" v="1882" actId="14100"/>
          <ac:spMkLst>
            <pc:docMk/>
            <pc:sldMk cId="3556525070" sldId="428"/>
            <ac:spMk id="29" creationId="{00000000-0000-0000-0000-000000000000}"/>
          </ac:spMkLst>
        </pc:spChg>
        <pc:grpChg chg="mod">
          <ac:chgData name="Diallo Fousseyni" userId="cd6506f83ea525d4" providerId="LiveId" clId="{544F453A-6127-4616-B003-0B03F67BA4ED}" dt="2022-12-13T15:51:36.228" v="1882" actId="14100"/>
          <ac:grpSpMkLst>
            <pc:docMk/>
            <pc:sldMk cId="3556525070" sldId="428"/>
            <ac:grpSpMk id="9" creationId="{00000000-0000-0000-0000-000000000000}"/>
          </ac:grpSpMkLst>
        </pc:grpChg>
        <pc:grpChg chg="mod">
          <ac:chgData name="Diallo Fousseyni" userId="cd6506f83ea525d4" providerId="LiveId" clId="{544F453A-6127-4616-B003-0B03F67BA4ED}" dt="2022-12-14T11:33:41.793" v="3158" actId="1076"/>
          <ac:grpSpMkLst>
            <pc:docMk/>
            <pc:sldMk cId="3556525070" sldId="428"/>
            <ac:grpSpMk id="24" creationId="{00000000-0000-0000-0000-000000000000}"/>
          </ac:grpSpMkLst>
        </pc:grpChg>
        <pc:picChg chg="add del mod">
          <ac:chgData name="Diallo Fousseyni" userId="cd6506f83ea525d4" providerId="LiveId" clId="{544F453A-6127-4616-B003-0B03F67BA4ED}" dt="2022-12-14T11:30:11.444" v="3142" actId="478"/>
          <ac:picMkLst>
            <pc:docMk/>
            <pc:sldMk cId="3556525070" sldId="428"/>
            <ac:picMk id="3074" creationId="{3ABB4582-BD57-7994-5D82-7526255F9051}"/>
          </ac:picMkLst>
        </pc:picChg>
        <pc:picChg chg="add del mod">
          <ac:chgData name="Diallo Fousseyni" userId="cd6506f83ea525d4" providerId="LiveId" clId="{544F453A-6127-4616-B003-0B03F67BA4ED}" dt="2022-12-14T11:30:11.444" v="3142" actId="478"/>
          <ac:picMkLst>
            <pc:docMk/>
            <pc:sldMk cId="3556525070" sldId="428"/>
            <ac:picMk id="3084" creationId="{3871AE00-F5F3-6D2C-1A62-B60A4C25243B}"/>
          </ac:picMkLst>
        </pc:picChg>
        <pc:picChg chg="add del mod">
          <ac:chgData name="Diallo Fousseyni" userId="cd6506f83ea525d4" providerId="LiveId" clId="{544F453A-6127-4616-B003-0B03F67BA4ED}" dt="2022-12-14T11:30:11.444" v="3142" actId="478"/>
          <ac:picMkLst>
            <pc:docMk/>
            <pc:sldMk cId="3556525070" sldId="428"/>
            <ac:picMk id="3086" creationId="{102F2B77-7772-60EB-2EC6-59A1D243B4DB}"/>
          </ac:picMkLst>
        </pc:picChg>
        <pc:picChg chg="add del mod">
          <ac:chgData name="Diallo Fousseyni" userId="cd6506f83ea525d4" providerId="LiveId" clId="{544F453A-6127-4616-B003-0B03F67BA4ED}" dt="2022-12-14T11:30:11.444" v="3142" actId="478"/>
          <ac:picMkLst>
            <pc:docMk/>
            <pc:sldMk cId="3556525070" sldId="428"/>
            <ac:picMk id="3090" creationId="{B987DB61-1BD6-75A2-D543-A9FE29CE4738}"/>
          </ac:picMkLst>
        </pc:picChg>
        <pc:cxnChg chg="mod">
          <ac:chgData name="Diallo Fousseyni" userId="cd6506f83ea525d4" providerId="LiveId" clId="{544F453A-6127-4616-B003-0B03F67BA4ED}" dt="2022-12-13T15:51:36.228" v="1882" actId="14100"/>
          <ac:cxnSpMkLst>
            <pc:docMk/>
            <pc:sldMk cId="3556525070" sldId="428"/>
            <ac:cxnSpMk id="20" creationId="{00000000-0000-0000-0000-000000000000}"/>
          </ac:cxnSpMkLst>
        </pc:cxnChg>
      </pc:sldChg>
      <pc:sldChg chg="addSp delSp modSp add del mod ord">
        <pc:chgData name="Diallo Fousseyni" userId="cd6506f83ea525d4" providerId="LiveId" clId="{544F453A-6127-4616-B003-0B03F67BA4ED}" dt="2022-12-13T15:52:42.469" v="1912" actId="47"/>
        <pc:sldMkLst>
          <pc:docMk/>
          <pc:sldMk cId="26529955" sldId="429"/>
        </pc:sldMkLst>
        <pc:spChg chg="add mod">
          <ac:chgData name="Diallo Fousseyni" userId="cd6506f83ea525d4" providerId="LiveId" clId="{544F453A-6127-4616-B003-0B03F67BA4ED}" dt="2022-12-13T15:38:34.641" v="1834" actId="1076"/>
          <ac:spMkLst>
            <pc:docMk/>
            <pc:sldMk cId="26529955" sldId="429"/>
            <ac:spMk id="3" creationId="{570596BB-A5F2-24FD-F004-689CEAA77BFB}"/>
          </ac:spMkLst>
        </pc:spChg>
        <pc:spChg chg="del">
          <ac:chgData name="Diallo Fousseyni" userId="cd6506f83ea525d4" providerId="LiveId" clId="{544F453A-6127-4616-B003-0B03F67BA4ED}" dt="2022-12-13T15:00:13.759" v="1556" actId="478"/>
          <ac:spMkLst>
            <pc:docMk/>
            <pc:sldMk cId="26529955" sldId="429"/>
            <ac:spMk id="14" creationId="{5FEC48CA-1CB8-188A-44F3-D05FD4391B42}"/>
          </ac:spMkLst>
        </pc:spChg>
      </pc:sldChg>
      <pc:sldChg chg="addSp delSp modSp add mod">
        <pc:chgData name="Diallo Fousseyni" userId="cd6506f83ea525d4" providerId="LiveId" clId="{544F453A-6127-4616-B003-0B03F67BA4ED}" dt="2022-12-15T10:09:54.938" v="3440" actId="20577"/>
        <pc:sldMkLst>
          <pc:docMk/>
          <pc:sldMk cId="2742116102" sldId="430"/>
        </pc:sldMkLst>
        <pc:spChg chg="add mod">
          <ac:chgData name="Diallo Fousseyni" userId="cd6506f83ea525d4" providerId="LiveId" clId="{544F453A-6127-4616-B003-0B03F67BA4ED}" dt="2022-12-15T10:09:54.938" v="3440" actId="20577"/>
          <ac:spMkLst>
            <pc:docMk/>
            <pc:sldMk cId="2742116102" sldId="430"/>
            <ac:spMk id="2" creationId="{0CA6F9B2-BB13-55BF-DF2B-8CDF28D16EDC}"/>
          </ac:spMkLst>
        </pc:spChg>
        <pc:spChg chg="del">
          <ac:chgData name="Diallo Fousseyni" userId="cd6506f83ea525d4" providerId="LiveId" clId="{544F453A-6127-4616-B003-0B03F67BA4ED}" dt="2022-12-13T16:41:14.303" v="2826" actId="478"/>
          <ac:spMkLst>
            <pc:docMk/>
            <pc:sldMk cId="2742116102" sldId="430"/>
            <ac:spMk id="31" creationId="{7FC492C7-F700-49C6-9143-D58A1927B2D9}"/>
          </ac:spMkLst>
        </pc:spChg>
        <pc:spChg chg="mod">
          <ac:chgData name="Diallo Fousseyni" userId="cd6506f83ea525d4" providerId="LiveId" clId="{544F453A-6127-4616-B003-0B03F67BA4ED}" dt="2022-12-13T16:23:22.706" v="1931" actId="207"/>
          <ac:spMkLst>
            <pc:docMk/>
            <pc:sldMk cId="2742116102" sldId="430"/>
            <ac:spMk id="88" creationId="{FEF49FA0-523B-4FAF-B053-90994635C05A}"/>
          </ac:spMkLst>
        </pc:spChg>
        <pc:spChg chg="mod">
          <ac:chgData name="Diallo Fousseyni" userId="cd6506f83ea525d4" providerId="LiveId" clId="{544F453A-6127-4616-B003-0B03F67BA4ED}" dt="2022-12-13T15:14:37.199" v="1733" actId="207"/>
          <ac:spMkLst>
            <pc:docMk/>
            <pc:sldMk cId="2742116102" sldId="430"/>
            <ac:spMk id="89" creationId="{3925FB98-4DB9-4060-B5AD-3B47E5297628}"/>
          </ac:spMkLst>
        </pc:spChg>
      </pc:sldChg>
      <pc:sldChg chg="modSp add del mod">
        <pc:chgData name="Diallo Fousseyni" userId="cd6506f83ea525d4" providerId="LiveId" clId="{544F453A-6127-4616-B003-0B03F67BA4ED}" dt="2022-12-13T15:52:42.469" v="1912" actId="47"/>
        <pc:sldMkLst>
          <pc:docMk/>
          <pc:sldMk cId="1256979565" sldId="431"/>
        </pc:sldMkLst>
        <pc:spChg chg="mod">
          <ac:chgData name="Diallo Fousseyni" userId="cd6506f83ea525d4" providerId="LiveId" clId="{544F453A-6127-4616-B003-0B03F67BA4ED}" dt="2022-12-13T15:38:09.364" v="1830" actId="21"/>
          <ac:spMkLst>
            <pc:docMk/>
            <pc:sldMk cId="1256979565" sldId="431"/>
            <ac:spMk id="3" creationId="{18571B4E-05BF-C901-622A-0E0C418878DC}"/>
          </ac:spMkLst>
        </pc:spChg>
      </pc:sldChg>
      <pc:sldChg chg="addSp delSp modSp add mod ord">
        <pc:chgData name="Diallo Fousseyni" userId="cd6506f83ea525d4" providerId="LiveId" clId="{544F453A-6127-4616-B003-0B03F67BA4ED}" dt="2022-12-15T10:09:33.947" v="3434" actId="20577"/>
        <pc:sldMkLst>
          <pc:docMk/>
          <pc:sldMk cId="56337885" sldId="432"/>
        </pc:sldMkLst>
        <pc:spChg chg="add del mod">
          <ac:chgData name="Diallo Fousseyni" userId="cd6506f83ea525d4" providerId="LiveId" clId="{544F453A-6127-4616-B003-0B03F67BA4ED}" dt="2022-12-13T15:42:41.424" v="1851" actId="478"/>
          <ac:spMkLst>
            <pc:docMk/>
            <pc:sldMk cId="56337885" sldId="432"/>
            <ac:spMk id="2" creationId="{5DB43398-39F6-565D-3728-8CF6FC12F139}"/>
          </ac:spMkLst>
        </pc:spChg>
        <pc:spChg chg="add mod">
          <ac:chgData name="Diallo Fousseyni" userId="cd6506f83ea525d4" providerId="LiveId" clId="{544F453A-6127-4616-B003-0B03F67BA4ED}" dt="2022-12-15T10:09:33.947" v="3434" actId="20577"/>
          <ac:spMkLst>
            <pc:docMk/>
            <pc:sldMk cId="56337885" sldId="432"/>
            <ac:spMk id="3" creationId="{9628EFA0-6D32-AE4D-4159-75B8A80FDB4C}"/>
          </ac:spMkLst>
        </pc:spChg>
        <pc:spChg chg="mod">
          <ac:chgData name="Diallo Fousseyni" userId="cd6506f83ea525d4" providerId="LiveId" clId="{544F453A-6127-4616-B003-0B03F67BA4ED}" dt="2022-12-13T15:37:35.250" v="1829"/>
          <ac:spMkLst>
            <pc:docMk/>
            <pc:sldMk cId="56337885" sldId="432"/>
            <ac:spMk id="14" creationId="{5FEC48CA-1CB8-188A-44F3-D05FD4391B42}"/>
          </ac:spMkLst>
        </pc:spChg>
        <pc:spChg chg="mod">
          <ac:chgData name="Diallo Fousseyni" userId="cd6506f83ea525d4" providerId="LiveId" clId="{544F453A-6127-4616-B003-0B03F67BA4ED}" dt="2022-12-15T10:02:32.155" v="3286"/>
          <ac:spMkLst>
            <pc:docMk/>
            <pc:sldMk cId="56337885" sldId="432"/>
            <ac:spMk id="26" creationId="{57D04B5B-E04E-4076-A35C-D4D7BA644A0C}"/>
          </ac:spMkLst>
        </pc:spChg>
        <pc:picChg chg="add mod">
          <ac:chgData name="Diallo Fousseyni" userId="cd6506f83ea525d4" providerId="LiveId" clId="{544F453A-6127-4616-B003-0B03F67BA4ED}" dt="2022-12-13T15:43:05.346" v="1857" actId="14100"/>
          <ac:picMkLst>
            <pc:docMk/>
            <pc:sldMk cId="56337885" sldId="432"/>
            <ac:picMk id="2052" creationId="{05DA029C-4AD8-490A-0910-87EE25375CF9}"/>
          </ac:picMkLst>
        </pc:picChg>
      </pc:sldChg>
      <pc:sldChg chg="add">
        <pc:chgData name="Diallo Fousseyni" userId="cd6506f83ea525d4" providerId="LiveId" clId="{544F453A-6127-4616-B003-0B03F67BA4ED}" dt="2022-12-14T11:30:01.963" v="3140" actId="2890"/>
        <pc:sldMkLst>
          <pc:docMk/>
          <pc:sldMk cId="677206346" sldId="433"/>
        </pc:sldMkLst>
      </pc:sldChg>
      <pc:sldChg chg="addSp delSp modSp del mod">
        <pc:chgData name="Diallo Fousseyni" userId="cd6506f83ea525d4" providerId="LiveId" clId="{544F453A-6127-4616-B003-0B03F67BA4ED}" dt="2022-12-15T10:05:40.936" v="3365" actId="47"/>
        <pc:sldMkLst>
          <pc:docMk/>
          <pc:sldMk cId="2195330988" sldId="433"/>
        </pc:sldMkLst>
        <pc:spChg chg="del">
          <ac:chgData name="Diallo Fousseyni" userId="cd6506f83ea525d4" providerId="LiveId" clId="{544F453A-6127-4616-B003-0B03F67BA4ED}" dt="2022-12-15T09:53:09.474" v="3176" actId="21"/>
          <ac:spMkLst>
            <pc:docMk/>
            <pc:sldMk cId="2195330988" sldId="433"/>
            <ac:spMk id="2" creationId="{2876B74A-D21B-7FD4-A43F-F1A705D71CA4}"/>
          </ac:spMkLst>
        </pc:spChg>
        <pc:spChg chg="del">
          <ac:chgData name="Diallo Fousseyni" userId="cd6506f83ea525d4" providerId="LiveId" clId="{544F453A-6127-4616-B003-0B03F67BA4ED}" dt="2022-12-15T09:53:09.474" v="3176" actId="21"/>
          <ac:spMkLst>
            <pc:docMk/>
            <pc:sldMk cId="2195330988" sldId="433"/>
            <ac:spMk id="3" creationId="{4066939F-8092-BAE2-044D-6ED31BB2FC2A}"/>
          </ac:spMkLst>
        </pc:spChg>
        <pc:spChg chg="add mod">
          <ac:chgData name="Diallo Fousseyni" userId="cd6506f83ea525d4" providerId="LiveId" clId="{544F453A-6127-4616-B003-0B03F67BA4ED}" dt="2022-12-15T09:53:09.474" v="3176" actId="21"/>
          <ac:spMkLst>
            <pc:docMk/>
            <pc:sldMk cId="2195330988" sldId="433"/>
            <ac:spMk id="5" creationId="{3916C77B-3397-AF35-766C-E9A7D349FABE}"/>
          </ac:spMkLst>
        </pc:spChg>
        <pc:spChg chg="add mod">
          <ac:chgData name="Diallo Fousseyni" userId="cd6506f83ea525d4" providerId="LiveId" clId="{544F453A-6127-4616-B003-0B03F67BA4ED}" dt="2022-12-15T09:53:09.474" v="3176" actId="21"/>
          <ac:spMkLst>
            <pc:docMk/>
            <pc:sldMk cId="2195330988" sldId="433"/>
            <ac:spMk id="7" creationId="{5C6F6FD2-CFC6-8CCB-47E0-CCFC94F5B107}"/>
          </ac:spMkLst>
        </pc:spChg>
      </pc:sldChg>
      <pc:sldChg chg="del">
        <pc:chgData name="Diallo Fousseyni" userId="cd6506f83ea525d4" providerId="LiveId" clId="{544F453A-6127-4616-B003-0B03F67BA4ED}" dt="2022-12-15T10:05:43.839" v="3366" actId="47"/>
        <pc:sldMkLst>
          <pc:docMk/>
          <pc:sldMk cId="1771045972" sldId="434"/>
        </pc:sldMkLst>
      </pc:sldChg>
      <pc:sldChg chg="addSp delSp modSp del mod">
        <pc:chgData name="Diallo Fousseyni" userId="cd6506f83ea525d4" providerId="LiveId" clId="{544F453A-6127-4616-B003-0B03F67BA4ED}" dt="2022-12-15T10:05:39.930" v="3364" actId="47"/>
        <pc:sldMkLst>
          <pc:docMk/>
          <pc:sldMk cId="631211564" sldId="435"/>
        </pc:sldMkLst>
        <pc:spChg chg="add del mod">
          <ac:chgData name="Diallo Fousseyni" userId="cd6506f83ea525d4" providerId="LiveId" clId="{544F453A-6127-4616-B003-0B03F67BA4ED}" dt="2022-12-15T09:57:35.579" v="3222" actId="478"/>
          <ac:spMkLst>
            <pc:docMk/>
            <pc:sldMk cId="631211564" sldId="435"/>
            <ac:spMk id="2" creationId="{AF4372AD-EF0B-B977-F033-998C0C94FA19}"/>
          </ac:spMkLst>
        </pc:spChg>
        <pc:spChg chg="add del mod">
          <ac:chgData name="Diallo Fousseyni" userId="cd6506f83ea525d4" providerId="LiveId" clId="{544F453A-6127-4616-B003-0B03F67BA4ED}" dt="2022-12-15T09:57:28.711" v="3221" actId="478"/>
          <ac:spMkLst>
            <pc:docMk/>
            <pc:sldMk cId="631211564" sldId="435"/>
            <ac:spMk id="3" creationId="{0065807E-0E30-50C5-1A9D-EE2417A3334B}"/>
          </ac:spMkLst>
        </pc:spChg>
        <pc:spChg chg="add del mod">
          <ac:chgData name="Diallo Fousseyni" userId="cd6506f83ea525d4" providerId="LiveId" clId="{544F453A-6127-4616-B003-0B03F67BA4ED}" dt="2022-12-15T09:58:48.016" v="3230" actId="21"/>
          <ac:spMkLst>
            <pc:docMk/>
            <pc:sldMk cId="631211564" sldId="435"/>
            <ac:spMk id="4" creationId="{8AF19C92-D3C1-D0F5-093F-2C5DDBF91BD0}"/>
          </ac:spMkLst>
        </pc:spChg>
        <pc:spChg chg="add del mod">
          <ac:chgData name="Diallo Fousseyni" userId="cd6506f83ea525d4" providerId="LiveId" clId="{544F453A-6127-4616-B003-0B03F67BA4ED}" dt="2022-12-15T09:58:48.016" v="3230" actId="21"/>
          <ac:spMkLst>
            <pc:docMk/>
            <pc:sldMk cId="631211564" sldId="435"/>
            <ac:spMk id="5" creationId="{EF835B9A-9F65-F932-5B4B-64CB966882A8}"/>
          </ac:spMkLst>
        </pc:spChg>
        <pc:picChg chg="add del mod">
          <ac:chgData name="Diallo Fousseyni" userId="cd6506f83ea525d4" providerId="LiveId" clId="{544F453A-6127-4616-B003-0B03F67BA4ED}" dt="2022-12-15T09:58:48.016" v="3230" actId="21"/>
          <ac:picMkLst>
            <pc:docMk/>
            <pc:sldMk cId="631211564" sldId="435"/>
            <ac:picMk id="6" creationId="{8F66FE48-9075-BE58-ED15-52EA9C6C0D77}"/>
          </ac:picMkLst>
        </pc:picChg>
        <pc:picChg chg="add del mod">
          <ac:chgData name="Diallo Fousseyni" userId="cd6506f83ea525d4" providerId="LiveId" clId="{544F453A-6127-4616-B003-0B03F67BA4ED}" dt="2022-12-15T09:58:48.016" v="3230" actId="21"/>
          <ac:picMkLst>
            <pc:docMk/>
            <pc:sldMk cId="631211564" sldId="435"/>
            <ac:picMk id="7" creationId="{C9CBE491-3075-E93B-C674-1B980DAA0D54}"/>
          </ac:picMkLst>
        </pc:picChg>
        <pc:picChg chg="add del mod">
          <ac:chgData name="Diallo Fousseyni" userId="cd6506f83ea525d4" providerId="LiveId" clId="{544F453A-6127-4616-B003-0B03F67BA4ED}" dt="2022-12-15T09:58:48.016" v="3230" actId="21"/>
          <ac:picMkLst>
            <pc:docMk/>
            <pc:sldMk cId="631211564" sldId="435"/>
            <ac:picMk id="8" creationId="{13897A1F-2DEE-D847-BD7F-810AF6014971}"/>
          </ac:picMkLst>
        </pc:picChg>
        <pc:picChg chg="add del mod">
          <ac:chgData name="Diallo Fousseyni" userId="cd6506f83ea525d4" providerId="LiveId" clId="{544F453A-6127-4616-B003-0B03F67BA4ED}" dt="2022-12-15T09:58:48.016" v="3230" actId="21"/>
          <ac:picMkLst>
            <pc:docMk/>
            <pc:sldMk cId="631211564" sldId="435"/>
            <ac:picMk id="9" creationId="{62C53F70-0C88-36DE-9F17-079F456D2764}"/>
          </ac:picMkLst>
        </pc:picChg>
      </pc:sldChg>
      <pc:sldChg chg="addSp delSp modSp mod ord">
        <pc:chgData name="Diallo Fousseyni" userId="cd6506f83ea525d4" providerId="LiveId" clId="{544F453A-6127-4616-B003-0B03F67BA4ED}" dt="2022-12-15T10:09:27.911" v="3432" actId="20577"/>
        <pc:sldMkLst>
          <pc:docMk/>
          <pc:sldMk cId="677206346" sldId="436"/>
        </pc:sldMkLst>
        <pc:spChg chg="add mod">
          <ac:chgData name="Diallo Fousseyni" userId="cd6506f83ea525d4" providerId="LiveId" clId="{544F453A-6127-4616-B003-0B03F67BA4ED}" dt="2022-12-15T10:01:19.469" v="3275" actId="20577"/>
          <ac:spMkLst>
            <pc:docMk/>
            <pc:sldMk cId="677206346" sldId="436"/>
            <ac:spMk id="2" creationId="{FE2A14D4-A981-4A87-0105-0C3B563A9DBD}"/>
          </ac:spMkLst>
        </pc:spChg>
        <pc:spChg chg="del">
          <ac:chgData name="Diallo Fousseyni" userId="cd6506f83ea525d4" providerId="LiveId" clId="{544F453A-6127-4616-B003-0B03F67BA4ED}" dt="2022-12-15T09:58:22.137" v="3226" actId="21"/>
          <ac:spMkLst>
            <pc:docMk/>
            <pc:sldMk cId="677206346" sldId="436"/>
            <ac:spMk id="3" creationId="{18571B4E-05BF-C901-622A-0E0C418878DC}"/>
          </ac:spMkLst>
        </pc:spChg>
        <pc:spChg chg="add mod">
          <ac:chgData name="Diallo Fousseyni" userId="cd6506f83ea525d4" providerId="LiveId" clId="{544F453A-6127-4616-B003-0B03F67BA4ED}" dt="2022-12-15T09:58:38.376" v="3229"/>
          <ac:spMkLst>
            <pc:docMk/>
            <pc:sldMk cId="677206346" sldId="436"/>
            <ac:spMk id="6" creationId="{BD96C3D8-C856-B8B3-A201-C444827837C2}"/>
          </ac:spMkLst>
        </pc:spChg>
        <pc:spChg chg="mod">
          <ac:chgData name="Diallo Fousseyni" userId="cd6506f83ea525d4" providerId="LiveId" clId="{544F453A-6127-4616-B003-0B03F67BA4ED}" dt="2022-12-15T10:09:27.911" v="3432" actId="20577"/>
          <ac:spMkLst>
            <pc:docMk/>
            <pc:sldMk cId="677206346" sldId="436"/>
            <ac:spMk id="23" creationId="{F98C39F2-0164-15BF-CB05-1FE724FA6412}"/>
          </ac:spMkLst>
        </pc:spChg>
        <pc:spChg chg="del">
          <ac:chgData name="Diallo Fousseyni" userId="cd6506f83ea525d4" providerId="LiveId" clId="{544F453A-6127-4616-B003-0B03F67BA4ED}" dt="2022-12-15T09:58:22.137" v="3226" actId="21"/>
          <ac:spMkLst>
            <pc:docMk/>
            <pc:sldMk cId="677206346" sldId="436"/>
            <ac:spMk id="26" creationId="{57D04B5B-E04E-4076-A35C-D4D7BA644A0C}"/>
          </ac:spMkLst>
        </pc:spChg>
        <pc:picChg chg="add mod">
          <ac:chgData name="Diallo Fousseyni" userId="cd6506f83ea525d4" providerId="LiveId" clId="{544F453A-6127-4616-B003-0B03F67BA4ED}" dt="2022-12-15T09:58:38.376" v="3229"/>
          <ac:picMkLst>
            <pc:docMk/>
            <pc:sldMk cId="677206346" sldId="436"/>
            <ac:picMk id="10" creationId="{6B440C37-B1A5-CE9B-EE26-9A9F1A8DE72C}"/>
          </ac:picMkLst>
        </pc:picChg>
        <pc:picChg chg="del">
          <ac:chgData name="Diallo Fousseyni" userId="cd6506f83ea525d4" providerId="LiveId" clId="{544F453A-6127-4616-B003-0B03F67BA4ED}" dt="2022-12-15T09:58:22.137" v="3226" actId="21"/>
          <ac:picMkLst>
            <pc:docMk/>
            <pc:sldMk cId="677206346" sldId="436"/>
            <ac:picMk id="3074" creationId="{3ABB4582-BD57-7994-5D82-7526255F9051}"/>
          </ac:picMkLst>
        </pc:picChg>
        <pc:picChg chg="del">
          <ac:chgData name="Diallo Fousseyni" userId="cd6506f83ea525d4" providerId="LiveId" clId="{544F453A-6127-4616-B003-0B03F67BA4ED}" dt="2022-12-15T09:58:22.137" v="3226" actId="21"/>
          <ac:picMkLst>
            <pc:docMk/>
            <pc:sldMk cId="677206346" sldId="436"/>
            <ac:picMk id="3084" creationId="{3871AE00-F5F3-6D2C-1A62-B60A4C25243B}"/>
          </ac:picMkLst>
        </pc:picChg>
        <pc:picChg chg="del">
          <ac:chgData name="Diallo Fousseyni" userId="cd6506f83ea525d4" providerId="LiveId" clId="{544F453A-6127-4616-B003-0B03F67BA4ED}" dt="2022-12-15T09:58:22.137" v="3226" actId="21"/>
          <ac:picMkLst>
            <pc:docMk/>
            <pc:sldMk cId="677206346" sldId="436"/>
            <ac:picMk id="3086" creationId="{102F2B77-7772-60EB-2EC6-59A1D243B4DB}"/>
          </ac:picMkLst>
        </pc:picChg>
        <pc:picChg chg="del">
          <ac:chgData name="Diallo Fousseyni" userId="cd6506f83ea525d4" providerId="LiveId" clId="{544F453A-6127-4616-B003-0B03F67BA4ED}" dt="2022-12-15T09:58:22.137" v="3226" actId="21"/>
          <ac:picMkLst>
            <pc:docMk/>
            <pc:sldMk cId="677206346" sldId="436"/>
            <ac:picMk id="3090" creationId="{B987DB61-1BD6-75A2-D543-A9FE29CE4738}"/>
          </ac:picMkLst>
        </pc:picChg>
      </pc:sldChg>
      <pc:sldChg chg="add del ord">
        <pc:chgData name="Diallo Fousseyni" userId="cd6506f83ea525d4" providerId="LiveId" clId="{544F453A-6127-4616-B003-0B03F67BA4ED}" dt="2022-12-15T09:58:02.332" v="3225" actId="47"/>
        <pc:sldMkLst>
          <pc:docMk/>
          <pc:sldMk cId="2426990887" sldId="437"/>
        </pc:sldMkLst>
      </pc:sldChg>
      <pc:sldChg chg="addSp delSp modSp add mod ord">
        <pc:chgData name="Diallo Fousseyni" userId="cd6506f83ea525d4" providerId="LiveId" clId="{544F453A-6127-4616-B003-0B03F67BA4ED}" dt="2022-12-15T10:09:39.696" v="3436" actId="20577"/>
        <pc:sldMkLst>
          <pc:docMk/>
          <pc:sldMk cId="4160794204" sldId="437"/>
        </pc:sldMkLst>
        <pc:spChg chg="del">
          <ac:chgData name="Diallo Fousseyni" userId="cd6506f83ea525d4" providerId="LiveId" clId="{544F453A-6127-4616-B003-0B03F67BA4ED}" dt="2022-12-15T10:03:42.830" v="3300" actId="478"/>
          <ac:spMkLst>
            <pc:docMk/>
            <pc:sldMk cId="4160794204" sldId="437"/>
            <ac:spMk id="2" creationId="{FE2A14D4-A981-4A87-0105-0C3B563A9DBD}"/>
          </ac:spMkLst>
        </pc:spChg>
        <pc:spChg chg="del">
          <ac:chgData name="Diallo Fousseyni" userId="cd6506f83ea525d4" providerId="LiveId" clId="{544F453A-6127-4616-B003-0B03F67BA4ED}" dt="2022-12-15T10:03:27.612" v="3296" actId="478"/>
          <ac:spMkLst>
            <pc:docMk/>
            <pc:sldMk cId="4160794204" sldId="437"/>
            <ac:spMk id="6" creationId="{BD96C3D8-C856-B8B3-A201-C444827837C2}"/>
          </ac:spMkLst>
        </pc:spChg>
        <pc:spChg chg="add mod">
          <ac:chgData name="Diallo Fousseyni" userId="cd6506f83ea525d4" providerId="LiveId" clId="{544F453A-6127-4616-B003-0B03F67BA4ED}" dt="2022-12-15T10:05:30.848" v="3363"/>
          <ac:spMkLst>
            <pc:docMk/>
            <pc:sldMk cId="4160794204" sldId="437"/>
            <ac:spMk id="14" creationId="{E0E4CFF2-A570-BBD3-4999-1A3A2623ABF6}"/>
          </ac:spMkLst>
        </pc:spChg>
        <pc:spChg chg="mod">
          <ac:chgData name="Diallo Fousseyni" userId="cd6506f83ea525d4" providerId="LiveId" clId="{544F453A-6127-4616-B003-0B03F67BA4ED}" dt="2022-12-15T10:09:39.696" v="3436" actId="20577"/>
          <ac:spMkLst>
            <pc:docMk/>
            <pc:sldMk cId="4160794204" sldId="437"/>
            <ac:spMk id="23" creationId="{F98C39F2-0164-15BF-CB05-1FE724FA6412}"/>
          </ac:spMkLst>
        </pc:spChg>
        <pc:spChg chg="add mod">
          <ac:chgData name="Diallo Fousseyni" userId="cd6506f83ea525d4" providerId="LiveId" clId="{544F453A-6127-4616-B003-0B03F67BA4ED}" dt="2022-12-15T10:03:43.875" v="3301"/>
          <ac:spMkLst>
            <pc:docMk/>
            <pc:sldMk cId="4160794204" sldId="437"/>
            <ac:spMk id="25" creationId="{6ADDB677-CC5C-8781-2830-AD8188306A1A}"/>
          </ac:spMkLst>
        </pc:spChg>
        <pc:picChg chg="del">
          <ac:chgData name="Diallo Fousseyni" userId="cd6506f83ea525d4" providerId="LiveId" clId="{544F453A-6127-4616-B003-0B03F67BA4ED}" dt="2022-12-15T10:03:29.744" v="3297" actId="478"/>
          <ac:picMkLst>
            <pc:docMk/>
            <pc:sldMk cId="4160794204" sldId="437"/>
            <ac:picMk id="10" creationId="{6B440C37-B1A5-CE9B-EE26-9A9F1A8DE72C}"/>
          </ac:picMkLst>
        </pc:picChg>
      </pc:sldChg>
    </pc:docChg>
  </pc:docChgLst>
  <pc:docChgLst>
    <pc:chgData name="Utilisateur invité" providerId="Windows Live" clId="Web-{5F18FDAA-2CB0-4552-8034-C433CAF0313D}"/>
    <pc:docChg chg="modSld">
      <pc:chgData name="Utilisateur invité" userId="" providerId="Windows Live" clId="Web-{5F18FDAA-2CB0-4552-8034-C433CAF0313D}" dt="2022-12-13T10:58:55.834" v="17" actId="20577"/>
      <pc:docMkLst>
        <pc:docMk/>
      </pc:docMkLst>
      <pc:sldChg chg="modSp">
        <pc:chgData name="Utilisateur invité" userId="" providerId="Windows Live" clId="Web-{5F18FDAA-2CB0-4552-8034-C433CAF0313D}" dt="2022-12-13T10:58:55.834" v="17" actId="20577"/>
        <pc:sldMkLst>
          <pc:docMk/>
          <pc:sldMk cId="0" sldId="260"/>
        </pc:sldMkLst>
        <pc:spChg chg="mod">
          <ac:chgData name="Utilisateur invité" userId="" providerId="Windows Live" clId="Web-{5F18FDAA-2CB0-4552-8034-C433CAF0313D}" dt="2022-12-13T10:58:55.834" v="17" actId="20577"/>
          <ac:spMkLst>
            <pc:docMk/>
            <pc:sldMk cId="0" sldId="260"/>
            <ac:spMk id="5" creationId="{00000000-0000-0000-0000-000000000000}"/>
          </ac:spMkLst>
        </pc:spChg>
      </pc:sldChg>
    </pc:docChg>
  </pc:docChgLst>
  <pc:docChgLst>
    <pc:chgData clId="Web-{0D7A7835-BC67-4D61-86A9-979E0679B866}"/>
    <pc:docChg chg="addSld delSld">
      <pc:chgData name="" userId="" providerId="" clId="Web-{0D7A7835-BC67-4D61-86A9-979E0679B866}" dt="2022-12-13T12:16:16.672" v="1"/>
      <pc:docMkLst>
        <pc:docMk/>
      </pc:docMkLst>
      <pc:sldChg chg="add del">
        <pc:chgData name="" userId="" providerId="" clId="Web-{0D7A7835-BC67-4D61-86A9-979E0679B866}" dt="2022-12-13T12:16:16.672" v="1"/>
        <pc:sldMkLst>
          <pc:docMk/>
          <pc:sldMk cId="2003358672" sldId="425"/>
        </pc:sldMkLst>
      </pc:sldChg>
    </pc:docChg>
  </pc:docChgLst>
  <pc:docChgLst>
    <pc:chgData name="MADOU Sangare" userId="6b816767168ddb30" providerId="Windows Live" clId="Web-{FE41EECD-9589-4AC5-9F3F-EE3C64DF0605}"/>
    <pc:docChg chg="modSld">
      <pc:chgData name="MADOU Sangare" userId="6b816767168ddb30" providerId="Windows Live" clId="Web-{FE41EECD-9589-4AC5-9F3F-EE3C64DF0605}" dt="2022-12-12T16:44:23.056" v="5" actId="20577"/>
      <pc:docMkLst>
        <pc:docMk/>
      </pc:docMkLst>
      <pc:sldChg chg="modSp">
        <pc:chgData name="MADOU Sangare" userId="6b816767168ddb30" providerId="Windows Live" clId="Web-{FE41EECD-9589-4AC5-9F3F-EE3C64DF0605}" dt="2022-12-12T16:44:23.056" v="5" actId="20577"/>
        <pc:sldMkLst>
          <pc:docMk/>
          <pc:sldMk cId="0" sldId="268"/>
        </pc:sldMkLst>
        <pc:spChg chg="mod">
          <ac:chgData name="MADOU Sangare" userId="6b816767168ddb30" providerId="Windows Live" clId="Web-{FE41EECD-9589-4AC5-9F3F-EE3C64DF0605}" dt="2022-12-12T16:44:23.056" v="5" actId="20577"/>
          <ac:spMkLst>
            <pc:docMk/>
            <pc:sldMk cId="0" sldId="268"/>
            <ac:spMk id="21" creationId="{00000000-0000-0000-0000-000000000000}"/>
          </ac:spMkLst>
        </pc:spChg>
      </pc:sldChg>
    </pc:docChg>
  </pc:docChgLst>
  <pc:docChgLst>
    <pc:chgData name="Utilisateur invité" providerId="Windows Live" clId="Web-{44DC8FE0-4B8E-4589-8243-6F8CA6C6826F}"/>
    <pc:docChg chg="modSld">
      <pc:chgData name="Utilisateur invité" userId="" providerId="Windows Live" clId="Web-{44DC8FE0-4B8E-4589-8243-6F8CA6C6826F}" dt="2022-12-13T14:27:38.730" v="0" actId="1076"/>
      <pc:docMkLst>
        <pc:docMk/>
      </pc:docMkLst>
      <pc:sldChg chg="modSp">
        <pc:chgData name="Utilisateur invité" userId="" providerId="Windows Live" clId="Web-{44DC8FE0-4B8E-4589-8243-6F8CA6C6826F}" dt="2022-12-13T14:27:38.730" v="0" actId="1076"/>
        <pc:sldMkLst>
          <pc:docMk/>
          <pc:sldMk cId="3556525070" sldId="428"/>
        </pc:sldMkLst>
        <pc:grpChg chg="mod">
          <ac:chgData name="Utilisateur invité" userId="" providerId="Windows Live" clId="Web-{44DC8FE0-4B8E-4589-8243-6F8CA6C6826F}" dt="2022-12-13T14:27:38.730" v="0" actId="1076"/>
          <ac:grpSpMkLst>
            <pc:docMk/>
            <pc:sldMk cId="3556525070" sldId="428"/>
            <ac:grpSpMk id="24"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6945-7642-4445-97A6-79F67E481B01}" type="datetimeFigureOut">
              <a:rPr lang="fr-ML" smtClean="0"/>
              <a:t>15/12/2022</a:t>
            </a:fld>
            <a:endParaRPr lang="fr-M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9FE7F7-E3FB-439C-87D9-6188A0695E62}" type="slidenum">
              <a:rPr lang="fr-ML" smtClean="0"/>
              <a:t>‹#›</a:t>
            </a:fld>
            <a:endParaRPr lang="fr-ML"/>
          </a:p>
        </p:txBody>
      </p:sp>
    </p:spTree>
    <p:extLst>
      <p:ext uri="{BB962C8B-B14F-4D97-AF65-F5344CB8AC3E}">
        <p14:creationId xmlns:p14="http://schemas.microsoft.com/office/powerpoint/2010/main" val="67185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E90D4-068F-429A-965F-25043F44DC31}" type="slidenum">
              <a:rPr lang="en-US" smtClean="0"/>
              <a:t>15</a:t>
            </a:fld>
            <a:endParaRPr lang="en-US"/>
          </a:p>
        </p:txBody>
      </p:sp>
    </p:spTree>
    <p:extLst>
      <p:ext uri="{BB962C8B-B14F-4D97-AF65-F5344CB8AC3E}">
        <p14:creationId xmlns:p14="http://schemas.microsoft.com/office/powerpoint/2010/main" val="407702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E90D4-068F-429A-965F-25043F44DC31}" type="slidenum">
              <a:rPr lang="en-US" smtClean="0"/>
              <a:t>16</a:t>
            </a:fld>
            <a:endParaRPr lang="en-US"/>
          </a:p>
        </p:txBody>
      </p:sp>
    </p:spTree>
    <p:extLst>
      <p:ext uri="{BB962C8B-B14F-4D97-AF65-F5344CB8AC3E}">
        <p14:creationId xmlns:p14="http://schemas.microsoft.com/office/powerpoint/2010/main" val="28160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414E3-EC93-3F05-8993-C7A021D004B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L"/>
          </a:p>
        </p:txBody>
      </p:sp>
      <p:sp>
        <p:nvSpPr>
          <p:cNvPr id="3" name="Sous-titre 2">
            <a:extLst>
              <a:ext uri="{FF2B5EF4-FFF2-40B4-BE49-F238E27FC236}">
                <a16:creationId xmlns:a16="http://schemas.microsoft.com/office/drawing/2014/main" id="{04310997-07E5-BB10-8B3D-A64A9F606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L"/>
          </a:p>
        </p:txBody>
      </p:sp>
      <p:sp>
        <p:nvSpPr>
          <p:cNvPr id="4" name="Espace réservé de la date 3">
            <a:extLst>
              <a:ext uri="{FF2B5EF4-FFF2-40B4-BE49-F238E27FC236}">
                <a16:creationId xmlns:a16="http://schemas.microsoft.com/office/drawing/2014/main" id="{1F3DEDDA-FB04-A407-D566-3859D88C4A8E}"/>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48FC6BA6-951E-D0FA-25B1-DC1B764EEE75}"/>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8661BD86-64D2-1B71-A2FB-1FE2B7253421}"/>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66160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93AB4-C1E2-42EB-8174-ED5502999A3C}"/>
              </a:ext>
            </a:extLst>
          </p:cNvPr>
          <p:cNvSpPr>
            <a:spLocks noGrp="1"/>
          </p:cNvSpPr>
          <p:nvPr>
            <p:ph type="title"/>
          </p:nvPr>
        </p:nvSpPr>
        <p:spPr/>
        <p:txBody>
          <a:bodyPr/>
          <a:lstStyle/>
          <a:p>
            <a:r>
              <a:rPr lang="fr-FR"/>
              <a:t>Modifiez le style du titre</a:t>
            </a:r>
            <a:endParaRPr lang="fr-ML"/>
          </a:p>
        </p:txBody>
      </p:sp>
      <p:sp>
        <p:nvSpPr>
          <p:cNvPr id="3" name="Espace réservé du texte vertical 2">
            <a:extLst>
              <a:ext uri="{FF2B5EF4-FFF2-40B4-BE49-F238E27FC236}">
                <a16:creationId xmlns:a16="http://schemas.microsoft.com/office/drawing/2014/main" id="{28C93C44-C4C6-FF42-7AD4-6E4C178A4E1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A8359924-2D06-5154-4BED-0B4F91D40FBC}"/>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BABA1C79-2538-3D90-53DC-C22EDA37C8DF}"/>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AE772741-8E8A-D46A-6F67-F3A8DC17F91C}"/>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111514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68D8191-A425-D251-CF9C-D4FAD0897F3D}"/>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ML"/>
          </a:p>
        </p:txBody>
      </p:sp>
      <p:sp>
        <p:nvSpPr>
          <p:cNvPr id="3" name="Espace réservé du texte vertical 2">
            <a:extLst>
              <a:ext uri="{FF2B5EF4-FFF2-40B4-BE49-F238E27FC236}">
                <a16:creationId xmlns:a16="http://schemas.microsoft.com/office/drawing/2014/main" id="{1AC472A0-683D-8213-9454-5DF41A7C561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024D6831-3442-14A1-E583-8829966D0933}"/>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3B2FE831-7BC8-89C4-1286-8166AFF1D049}"/>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5BDFEE18-6A32-5E1E-CC6A-11E3054EFF3C}"/>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42122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528505"/>
      </p:ext>
    </p:extLst>
  </p:cSld>
  <p:clrMapOvr>
    <a:masterClrMapping/>
  </p:clrMapOvr>
  <p:transition advTm="2000">
    <p:wedg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123" name="图形"/>
          <p:cNvSpPr/>
          <p:nvPr userDrawn="1"/>
        </p:nvSpPr>
        <p:spPr>
          <a:xfrm>
            <a:off x="3281680" y="465455"/>
            <a:ext cx="329565" cy="329565"/>
          </a:xfrm>
          <a:prstGeom prst="ellipse">
            <a:avLst/>
          </a:prstGeom>
          <a:solidFill>
            <a:srgbClr val="7AB3FA">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grpSp>
        <p:nvGrpSpPr>
          <p:cNvPr id="7" name="组合 6"/>
          <p:cNvGrpSpPr/>
          <p:nvPr userDrawn="1"/>
        </p:nvGrpSpPr>
        <p:grpSpPr>
          <a:xfrm>
            <a:off x="-633095" y="-714375"/>
            <a:ext cx="1504950" cy="1504950"/>
            <a:chOff x="-911" y="-1028"/>
            <a:chExt cx="2166" cy="2166"/>
          </a:xfrm>
        </p:grpSpPr>
        <p:sp>
          <p:nvSpPr>
            <p:cNvPr id="126" name="图形"/>
            <p:cNvSpPr/>
            <p:nvPr/>
          </p:nvSpPr>
          <p:spPr>
            <a:xfrm>
              <a:off x="-911" y="-1028"/>
              <a:ext cx="2166" cy="2166"/>
            </a:xfrm>
            <a:prstGeom prst="ellipse">
              <a:avLst/>
            </a:prstGeom>
            <a:noFill/>
            <a:ln w="38100">
              <a:gradFill>
                <a:gsLst>
                  <a:gs pos="0">
                    <a:srgbClr val="096AED"/>
                  </a:gs>
                  <a:gs pos="100000">
                    <a:srgbClr val="0695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27" name="图形"/>
            <p:cNvSpPr/>
            <p:nvPr/>
          </p:nvSpPr>
          <p:spPr>
            <a:xfrm flipV="1">
              <a:off x="0" y="0"/>
              <a:ext cx="795" cy="73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gradFill>
              <a:gsLst>
                <a:gs pos="2000">
                  <a:srgbClr val="096AED"/>
                </a:gs>
                <a:gs pos="100000">
                  <a:srgbClr val="0695F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思源黑体 CN Normal" panose="020B0400000000000000" charset="-122"/>
              </a:endParaRPr>
            </a:p>
          </p:txBody>
        </p:sp>
      </p:grpSp>
      <p:sp>
        <p:nvSpPr>
          <p:cNvPr id="117" name="图形"/>
          <p:cNvSpPr txBox="1"/>
          <p:nvPr userDrawn="1"/>
        </p:nvSpPr>
        <p:spPr>
          <a:xfrm>
            <a:off x="596900" y="465455"/>
            <a:ext cx="3365500" cy="646331"/>
          </a:xfrm>
          <a:prstGeom prst="rect">
            <a:avLst/>
          </a:prstGeom>
          <a:noFill/>
        </p:spPr>
        <p:txBody>
          <a:bodyPr wrap="square" rtlCol="0">
            <a:spAutoFit/>
          </a:bodyPr>
          <a:lstStyle/>
          <a:p>
            <a:pPr algn="l"/>
            <a:r>
              <a:rPr lang="en-US" altLang="zh-CN" sz="3600">
                <a:solidFill>
                  <a:schemeClr val="tx1">
                    <a:lumMod val="85000"/>
                    <a:lumOff val="15000"/>
                  </a:schemeClr>
                </a:solidFill>
                <a:latin typeface="+mj-ea"/>
                <a:ea typeface="+mj-ea"/>
                <a:cs typeface="字魂58号-创中黑" panose="00000500000000000000" charset="-122"/>
                <a:sym typeface="+mn-ea"/>
              </a:rPr>
              <a:t>Add title text</a:t>
            </a:r>
            <a:endParaRPr lang="zh-CN" altLang="en-US" sz="3600">
              <a:solidFill>
                <a:schemeClr val="tx1">
                  <a:lumMod val="85000"/>
                  <a:lumOff val="15000"/>
                </a:schemeClr>
              </a:solidFill>
              <a:effectLst/>
              <a:latin typeface="+mj-ea"/>
              <a:ea typeface="+mj-ea"/>
              <a:cs typeface="字魂58号-创中黑" panose="00000500000000000000" charset="-122"/>
              <a:sym typeface="+mn-ea"/>
            </a:endParaRPr>
          </a:p>
        </p:txBody>
      </p:sp>
    </p:spTree>
    <p:extLst>
      <p:ext uri="{BB962C8B-B14F-4D97-AF65-F5344CB8AC3E}">
        <p14:creationId xmlns:p14="http://schemas.microsoft.com/office/powerpoint/2010/main" val="1583895491"/>
      </p:ext>
    </p:extLst>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B3D7E-9ED6-ADF1-ECAF-60ADBE7D0615}"/>
              </a:ext>
            </a:extLst>
          </p:cNvPr>
          <p:cNvSpPr>
            <a:spLocks noGrp="1"/>
          </p:cNvSpPr>
          <p:nvPr>
            <p:ph type="title"/>
          </p:nvPr>
        </p:nvSpPr>
        <p:spPr/>
        <p:txBody>
          <a:bodyPr/>
          <a:lstStyle/>
          <a:p>
            <a:r>
              <a:rPr lang="fr-FR"/>
              <a:t>Modifiez le style du titre</a:t>
            </a:r>
            <a:endParaRPr lang="fr-ML"/>
          </a:p>
        </p:txBody>
      </p:sp>
      <p:sp>
        <p:nvSpPr>
          <p:cNvPr id="3" name="Espace réservé du contenu 2">
            <a:extLst>
              <a:ext uri="{FF2B5EF4-FFF2-40B4-BE49-F238E27FC236}">
                <a16:creationId xmlns:a16="http://schemas.microsoft.com/office/drawing/2014/main" id="{AE5B5430-10C2-5C92-72FB-814CFBDC678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F2AF16A9-F43D-116D-13BC-C6FDE578A2AD}"/>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F24BDFC9-0CA7-4690-AA06-77E5D428A57A}"/>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7A267D45-A2B8-ACAF-FE86-7821FEF21D20}"/>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255540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0A5936-0C57-96D6-1969-C53E4674D23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L"/>
          </a:p>
        </p:txBody>
      </p:sp>
      <p:sp>
        <p:nvSpPr>
          <p:cNvPr id="3" name="Espace réservé du texte 2">
            <a:extLst>
              <a:ext uri="{FF2B5EF4-FFF2-40B4-BE49-F238E27FC236}">
                <a16:creationId xmlns:a16="http://schemas.microsoft.com/office/drawing/2014/main" id="{42EF4161-102A-2EB4-7909-6C41D748E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AB2FE91-1E60-0B43-52FE-753338D914CE}"/>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7C067C21-E888-AB5A-94EE-20B648B56A86}"/>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7DF650B6-A69C-08E8-28C5-546FC09E89FD}"/>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3384054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DB133D-1482-978C-1879-E39CD16CBC7F}"/>
              </a:ext>
            </a:extLst>
          </p:cNvPr>
          <p:cNvSpPr>
            <a:spLocks noGrp="1"/>
          </p:cNvSpPr>
          <p:nvPr>
            <p:ph type="title"/>
          </p:nvPr>
        </p:nvSpPr>
        <p:spPr/>
        <p:txBody>
          <a:bodyPr/>
          <a:lstStyle/>
          <a:p>
            <a:r>
              <a:rPr lang="fr-FR"/>
              <a:t>Modifiez le style du titre</a:t>
            </a:r>
            <a:endParaRPr lang="fr-ML"/>
          </a:p>
        </p:txBody>
      </p:sp>
      <p:sp>
        <p:nvSpPr>
          <p:cNvPr id="3" name="Espace réservé du contenu 2">
            <a:extLst>
              <a:ext uri="{FF2B5EF4-FFF2-40B4-BE49-F238E27FC236}">
                <a16:creationId xmlns:a16="http://schemas.microsoft.com/office/drawing/2014/main" id="{F014CE36-4A5C-1876-6681-80F79C61A27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u contenu 3">
            <a:extLst>
              <a:ext uri="{FF2B5EF4-FFF2-40B4-BE49-F238E27FC236}">
                <a16:creationId xmlns:a16="http://schemas.microsoft.com/office/drawing/2014/main" id="{9DD02994-A8F6-E845-479B-E68A99EB769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5" name="Espace réservé de la date 4">
            <a:extLst>
              <a:ext uri="{FF2B5EF4-FFF2-40B4-BE49-F238E27FC236}">
                <a16:creationId xmlns:a16="http://schemas.microsoft.com/office/drawing/2014/main" id="{51D85C0E-71CE-528D-1C2C-34179C7A4DE1}"/>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6" name="Espace réservé du pied de page 5">
            <a:extLst>
              <a:ext uri="{FF2B5EF4-FFF2-40B4-BE49-F238E27FC236}">
                <a16:creationId xmlns:a16="http://schemas.microsoft.com/office/drawing/2014/main" id="{3D426412-EB29-EE2E-68E1-EEE0982B9650}"/>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D18E67EA-A3D5-FDCA-30C6-3A9C02915391}"/>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771284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787BF2-E057-4188-0CD0-1B1BA1A2C791}"/>
              </a:ext>
            </a:extLst>
          </p:cNvPr>
          <p:cNvSpPr>
            <a:spLocks noGrp="1"/>
          </p:cNvSpPr>
          <p:nvPr>
            <p:ph type="title"/>
          </p:nvPr>
        </p:nvSpPr>
        <p:spPr>
          <a:xfrm>
            <a:off x="839788" y="365125"/>
            <a:ext cx="10515600" cy="1325563"/>
          </a:xfrm>
        </p:spPr>
        <p:txBody>
          <a:bodyPr/>
          <a:lstStyle/>
          <a:p>
            <a:r>
              <a:rPr lang="fr-FR"/>
              <a:t>Modifiez le style du titre</a:t>
            </a:r>
            <a:endParaRPr lang="fr-ML"/>
          </a:p>
        </p:txBody>
      </p:sp>
      <p:sp>
        <p:nvSpPr>
          <p:cNvPr id="3" name="Espace réservé du texte 2">
            <a:extLst>
              <a:ext uri="{FF2B5EF4-FFF2-40B4-BE49-F238E27FC236}">
                <a16:creationId xmlns:a16="http://schemas.microsoft.com/office/drawing/2014/main" id="{7A69BE63-A1BA-5245-F607-07F88A9441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0CA3F3F-6AA0-724B-41FB-D0A186F7FF3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5" name="Espace réservé du texte 4">
            <a:extLst>
              <a:ext uri="{FF2B5EF4-FFF2-40B4-BE49-F238E27FC236}">
                <a16:creationId xmlns:a16="http://schemas.microsoft.com/office/drawing/2014/main" id="{BEC326BE-4B2D-0B88-E838-900C11084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301D4FB-6A02-2FC9-0E7C-15C17E7D917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7" name="Espace réservé de la date 6">
            <a:extLst>
              <a:ext uri="{FF2B5EF4-FFF2-40B4-BE49-F238E27FC236}">
                <a16:creationId xmlns:a16="http://schemas.microsoft.com/office/drawing/2014/main" id="{79749C7D-C066-987B-77B5-C1306AEFE37D}"/>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8" name="Espace réservé du pied de page 7">
            <a:extLst>
              <a:ext uri="{FF2B5EF4-FFF2-40B4-BE49-F238E27FC236}">
                <a16:creationId xmlns:a16="http://schemas.microsoft.com/office/drawing/2014/main" id="{9B0A5EB1-E7E9-60EF-AF86-F8E68D3F9A47}"/>
              </a:ext>
            </a:extLst>
          </p:cNvPr>
          <p:cNvSpPr>
            <a:spLocks noGrp="1"/>
          </p:cNvSpPr>
          <p:nvPr>
            <p:ph type="ftr" sz="quarter" idx="11"/>
          </p:nvPr>
        </p:nvSpPr>
        <p:spPr/>
        <p:txBody>
          <a:bodyPr/>
          <a:lstStyle/>
          <a:p>
            <a:endParaRPr lang="fr-ML"/>
          </a:p>
        </p:txBody>
      </p:sp>
      <p:sp>
        <p:nvSpPr>
          <p:cNvPr id="9" name="Espace réservé du numéro de diapositive 8">
            <a:extLst>
              <a:ext uri="{FF2B5EF4-FFF2-40B4-BE49-F238E27FC236}">
                <a16:creationId xmlns:a16="http://schemas.microsoft.com/office/drawing/2014/main" id="{AF1CD05C-CAEC-C397-CB10-904BA7DD3FE2}"/>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322032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8DDF48-A463-E396-678D-7CC1519F1149}"/>
              </a:ext>
            </a:extLst>
          </p:cNvPr>
          <p:cNvSpPr>
            <a:spLocks noGrp="1"/>
          </p:cNvSpPr>
          <p:nvPr>
            <p:ph type="title"/>
          </p:nvPr>
        </p:nvSpPr>
        <p:spPr/>
        <p:txBody>
          <a:bodyPr/>
          <a:lstStyle/>
          <a:p>
            <a:r>
              <a:rPr lang="fr-FR"/>
              <a:t>Modifiez le style du titre</a:t>
            </a:r>
            <a:endParaRPr lang="fr-ML"/>
          </a:p>
        </p:txBody>
      </p:sp>
      <p:sp>
        <p:nvSpPr>
          <p:cNvPr id="3" name="Espace réservé de la date 2">
            <a:extLst>
              <a:ext uri="{FF2B5EF4-FFF2-40B4-BE49-F238E27FC236}">
                <a16:creationId xmlns:a16="http://schemas.microsoft.com/office/drawing/2014/main" id="{55D0969E-613E-3A4C-7A6A-B5B00103468B}"/>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4" name="Espace réservé du pied de page 3">
            <a:extLst>
              <a:ext uri="{FF2B5EF4-FFF2-40B4-BE49-F238E27FC236}">
                <a16:creationId xmlns:a16="http://schemas.microsoft.com/office/drawing/2014/main" id="{37C05CC9-3D7D-851F-5271-9DA1C9A0E25A}"/>
              </a:ext>
            </a:extLst>
          </p:cNvPr>
          <p:cNvSpPr>
            <a:spLocks noGrp="1"/>
          </p:cNvSpPr>
          <p:nvPr>
            <p:ph type="ftr" sz="quarter" idx="11"/>
          </p:nvPr>
        </p:nvSpPr>
        <p:spPr/>
        <p:txBody>
          <a:bodyPr/>
          <a:lstStyle/>
          <a:p>
            <a:endParaRPr lang="fr-ML"/>
          </a:p>
        </p:txBody>
      </p:sp>
      <p:sp>
        <p:nvSpPr>
          <p:cNvPr id="5" name="Espace réservé du numéro de diapositive 4">
            <a:extLst>
              <a:ext uri="{FF2B5EF4-FFF2-40B4-BE49-F238E27FC236}">
                <a16:creationId xmlns:a16="http://schemas.microsoft.com/office/drawing/2014/main" id="{21B705DD-E4FE-8A5E-A5F3-9DB05B827315}"/>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369403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982D90E-F213-90EE-20D1-C97EE04A1B1F}"/>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3" name="Espace réservé du pied de page 2">
            <a:extLst>
              <a:ext uri="{FF2B5EF4-FFF2-40B4-BE49-F238E27FC236}">
                <a16:creationId xmlns:a16="http://schemas.microsoft.com/office/drawing/2014/main" id="{88E1F6FB-D925-6F10-6A9C-461B53E92E11}"/>
              </a:ext>
            </a:extLst>
          </p:cNvPr>
          <p:cNvSpPr>
            <a:spLocks noGrp="1"/>
          </p:cNvSpPr>
          <p:nvPr>
            <p:ph type="ftr" sz="quarter" idx="11"/>
          </p:nvPr>
        </p:nvSpPr>
        <p:spPr/>
        <p:txBody>
          <a:bodyPr/>
          <a:lstStyle/>
          <a:p>
            <a:endParaRPr lang="fr-ML"/>
          </a:p>
        </p:txBody>
      </p:sp>
      <p:sp>
        <p:nvSpPr>
          <p:cNvPr id="4" name="Espace réservé du numéro de diapositive 3">
            <a:extLst>
              <a:ext uri="{FF2B5EF4-FFF2-40B4-BE49-F238E27FC236}">
                <a16:creationId xmlns:a16="http://schemas.microsoft.com/office/drawing/2014/main" id="{97C7AB35-E040-5E6C-0C08-602F39E0BA84}"/>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43467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CA5013-A690-2B05-23F9-2846D51485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L"/>
          </a:p>
        </p:txBody>
      </p:sp>
      <p:sp>
        <p:nvSpPr>
          <p:cNvPr id="3" name="Espace réservé du contenu 2">
            <a:extLst>
              <a:ext uri="{FF2B5EF4-FFF2-40B4-BE49-F238E27FC236}">
                <a16:creationId xmlns:a16="http://schemas.microsoft.com/office/drawing/2014/main" id="{8AC939FB-A651-BA0D-0B47-A000F869E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u texte 3">
            <a:extLst>
              <a:ext uri="{FF2B5EF4-FFF2-40B4-BE49-F238E27FC236}">
                <a16:creationId xmlns:a16="http://schemas.microsoft.com/office/drawing/2014/main" id="{026ED9F9-8902-C8C2-D2E5-A00E5D73D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DFDA-2E27-9EA1-C080-312EF9D5AEED}"/>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6" name="Espace réservé du pied de page 5">
            <a:extLst>
              <a:ext uri="{FF2B5EF4-FFF2-40B4-BE49-F238E27FC236}">
                <a16:creationId xmlns:a16="http://schemas.microsoft.com/office/drawing/2014/main" id="{3E19A1F3-9D93-58A0-F844-BF374B59317B}"/>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D9FFE70F-B10E-AD71-DC03-684336C6F0AD}"/>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329553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C7F0D8-9F7E-C993-39D0-3139D250885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L"/>
          </a:p>
        </p:txBody>
      </p:sp>
      <p:sp>
        <p:nvSpPr>
          <p:cNvPr id="3" name="Espace réservé pour une image  2">
            <a:extLst>
              <a:ext uri="{FF2B5EF4-FFF2-40B4-BE49-F238E27FC236}">
                <a16:creationId xmlns:a16="http://schemas.microsoft.com/office/drawing/2014/main" id="{634062D0-4739-3CE7-9520-C3574DA51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L"/>
          </a:p>
        </p:txBody>
      </p:sp>
      <p:sp>
        <p:nvSpPr>
          <p:cNvPr id="4" name="Espace réservé du texte 3">
            <a:extLst>
              <a:ext uri="{FF2B5EF4-FFF2-40B4-BE49-F238E27FC236}">
                <a16:creationId xmlns:a16="http://schemas.microsoft.com/office/drawing/2014/main" id="{A893A75D-BE93-C618-24D3-58F264085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037AF96-0F9F-FF9B-2292-E620CBAB85A0}"/>
              </a:ext>
            </a:extLst>
          </p:cNvPr>
          <p:cNvSpPr>
            <a:spLocks noGrp="1"/>
          </p:cNvSpPr>
          <p:nvPr>
            <p:ph type="dt" sz="half" idx="10"/>
          </p:nvPr>
        </p:nvSpPr>
        <p:spPr/>
        <p:txBody>
          <a:bodyPr/>
          <a:lstStyle/>
          <a:p>
            <a:fld id="{B73FFA8E-4711-4D18-9C82-B47294914534}" type="datetimeFigureOut">
              <a:rPr lang="fr-ML" smtClean="0"/>
              <a:t>15/12/2022</a:t>
            </a:fld>
            <a:endParaRPr lang="fr-ML"/>
          </a:p>
        </p:txBody>
      </p:sp>
      <p:sp>
        <p:nvSpPr>
          <p:cNvPr id="6" name="Espace réservé du pied de page 5">
            <a:extLst>
              <a:ext uri="{FF2B5EF4-FFF2-40B4-BE49-F238E27FC236}">
                <a16:creationId xmlns:a16="http://schemas.microsoft.com/office/drawing/2014/main" id="{0C58506C-9204-C11B-D154-1547A4F5EEA8}"/>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6A82FE07-0163-6910-B68F-03D36EEF4142}"/>
              </a:ext>
            </a:extLst>
          </p:cNvPr>
          <p:cNvSpPr>
            <a:spLocks noGrp="1"/>
          </p:cNvSpPr>
          <p:nvPr>
            <p:ph type="sldNum" sz="quarter" idx="12"/>
          </p:nvPr>
        </p:nvSpPr>
        <p:spPr/>
        <p:txBody>
          <a:bodyPr/>
          <a:lstStyle/>
          <a:p>
            <a:fld id="{197514EA-7282-4FD5-8C62-E4DF6C0EAC4E}" type="slidenum">
              <a:rPr lang="fr-ML" smtClean="0"/>
              <a:t>‹#›</a:t>
            </a:fld>
            <a:endParaRPr lang="fr-ML"/>
          </a:p>
        </p:txBody>
      </p:sp>
    </p:spTree>
    <p:extLst>
      <p:ext uri="{BB962C8B-B14F-4D97-AF65-F5344CB8AC3E}">
        <p14:creationId xmlns:p14="http://schemas.microsoft.com/office/powerpoint/2010/main" val="170209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CCDE769-2F84-23E9-6A6D-7943052B6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L"/>
          </a:p>
        </p:txBody>
      </p:sp>
      <p:sp>
        <p:nvSpPr>
          <p:cNvPr id="3" name="Espace réservé du texte 2">
            <a:extLst>
              <a:ext uri="{FF2B5EF4-FFF2-40B4-BE49-F238E27FC236}">
                <a16:creationId xmlns:a16="http://schemas.microsoft.com/office/drawing/2014/main" id="{C5C60A9B-15AB-EEBB-9301-13ED60E89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CCC8F2F0-F10D-6F3A-61AD-33A1763CCD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FFA8E-4711-4D18-9C82-B47294914534}" type="datetimeFigureOut">
              <a:rPr lang="fr-ML" smtClean="0"/>
              <a:t>15/12/2022</a:t>
            </a:fld>
            <a:endParaRPr lang="fr-ML"/>
          </a:p>
        </p:txBody>
      </p:sp>
      <p:sp>
        <p:nvSpPr>
          <p:cNvPr id="5" name="Espace réservé du pied de page 4">
            <a:extLst>
              <a:ext uri="{FF2B5EF4-FFF2-40B4-BE49-F238E27FC236}">
                <a16:creationId xmlns:a16="http://schemas.microsoft.com/office/drawing/2014/main" id="{085E4771-51FC-2CC1-7BEB-2340A2151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L"/>
          </a:p>
        </p:txBody>
      </p:sp>
      <p:sp>
        <p:nvSpPr>
          <p:cNvPr id="6" name="Espace réservé du numéro de diapositive 5">
            <a:extLst>
              <a:ext uri="{FF2B5EF4-FFF2-40B4-BE49-F238E27FC236}">
                <a16:creationId xmlns:a16="http://schemas.microsoft.com/office/drawing/2014/main" id="{D876DB2F-4B09-36F9-8A87-4757B5FA4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514EA-7282-4FD5-8C62-E4DF6C0EAC4E}" type="slidenum">
              <a:rPr lang="fr-ML" smtClean="0"/>
              <a:t>‹#›</a:t>
            </a:fld>
            <a:endParaRPr lang="fr-ML"/>
          </a:p>
        </p:txBody>
      </p:sp>
    </p:spTree>
    <p:extLst>
      <p:ext uri="{BB962C8B-B14F-4D97-AF65-F5344CB8AC3E}">
        <p14:creationId xmlns:p14="http://schemas.microsoft.com/office/powerpoint/2010/main" val="4206432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5.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05377" y="1819646"/>
            <a:ext cx="2507226" cy="260910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58FCEEDB-1F8B-43E9-8B3B-0E5048E7CFC8}"/>
              </a:ext>
            </a:extLst>
          </p:cNvPr>
          <p:cNvSpPr/>
          <p:nvPr/>
        </p:nvSpPr>
        <p:spPr>
          <a:xfrm>
            <a:off x="0" y="0"/>
            <a:ext cx="7880474" cy="5862181"/>
          </a:xfrm>
          <a:custGeom>
            <a:avLst/>
            <a:gdLst>
              <a:gd name="connsiteX0" fmla="*/ 0 w 7949637"/>
              <a:gd name="connsiteY0" fmla="*/ 0 h 5862181"/>
              <a:gd name="connsiteX1" fmla="*/ 7248718 w 7949637"/>
              <a:gd name="connsiteY1" fmla="*/ 0 h 5862181"/>
              <a:gd name="connsiteX2" fmla="*/ 7949637 w 7949637"/>
              <a:gd name="connsiteY2" fmla="*/ 1401838 h 5862181"/>
              <a:gd name="connsiteX3" fmla="*/ 5719464 w 7949637"/>
              <a:gd name="connsiteY3" fmla="*/ 5862181 h 5862181"/>
              <a:gd name="connsiteX4" fmla="*/ 0 w 7949637"/>
              <a:gd name="connsiteY4" fmla="*/ 5862181 h 5862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637" h="5862181">
                <a:moveTo>
                  <a:pt x="0" y="0"/>
                </a:moveTo>
                <a:lnTo>
                  <a:pt x="7248718" y="0"/>
                </a:lnTo>
                <a:lnTo>
                  <a:pt x="7949637" y="1401838"/>
                </a:lnTo>
                <a:lnTo>
                  <a:pt x="5719464" y="5862181"/>
                </a:lnTo>
                <a:lnTo>
                  <a:pt x="0" y="58621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Isosceles Triangle 1"/>
          <p:cNvSpPr/>
          <p:nvPr/>
        </p:nvSpPr>
        <p:spPr>
          <a:xfrm>
            <a:off x="-3690720" y="1761076"/>
            <a:ext cx="2971800" cy="2971800"/>
          </a:xfrm>
          <a:prstGeom prst="triangle">
            <a:avLst/>
          </a:prstGeom>
          <a:noFill/>
          <a:ln w="38100">
            <a:solidFill>
              <a:srgbClr val="0C7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NIVIRO - Flares [NCS Relea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
        <p:nvSpPr>
          <p:cNvPr id="9" name="Freeform: Shape 8">
            <a:extLst>
              <a:ext uri="{FF2B5EF4-FFF2-40B4-BE49-F238E27FC236}">
                <a16:creationId xmlns:a16="http://schemas.microsoft.com/office/drawing/2014/main" id="{35C682AF-BD8C-477F-BEC9-89DA4DDB57DF}"/>
              </a:ext>
            </a:extLst>
          </p:cNvPr>
          <p:cNvSpPr/>
          <p:nvPr/>
        </p:nvSpPr>
        <p:spPr>
          <a:xfrm>
            <a:off x="0" y="5862181"/>
            <a:ext cx="6469375" cy="995819"/>
          </a:xfrm>
          <a:custGeom>
            <a:avLst/>
            <a:gdLst>
              <a:gd name="connsiteX0" fmla="*/ 0 w 7503091"/>
              <a:gd name="connsiteY0" fmla="*/ 0 h 995819"/>
              <a:gd name="connsiteX1" fmla="*/ 6576165 w 7503091"/>
              <a:gd name="connsiteY1" fmla="*/ 0 h 995819"/>
              <a:gd name="connsiteX2" fmla="*/ 7503091 w 7503091"/>
              <a:gd name="connsiteY2" fmla="*/ 995096 h 995819"/>
              <a:gd name="connsiteX3" fmla="*/ 6576165 w 7503091"/>
              <a:gd name="connsiteY3" fmla="*/ 995096 h 995819"/>
              <a:gd name="connsiteX4" fmla="*/ 6576165 w 7503091"/>
              <a:gd name="connsiteY4" fmla="*/ 995819 h 995819"/>
              <a:gd name="connsiteX5" fmla="*/ 0 w 7503091"/>
              <a:gd name="connsiteY5" fmla="*/ 995819 h 9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3091" h="995819">
                <a:moveTo>
                  <a:pt x="0" y="0"/>
                </a:moveTo>
                <a:lnTo>
                  <a:pt x="6576165" y="0"/>
                </a:lnTo>
                <a:lnTo>
                  <a:pt x="7503091" y="995096"/>
                </a:lnTo>
                <a:lnTo>
                  <a:pt x="6576165" y="995096"/>
                </a:lnTo>
                <a:lnTo>
                  <a:pt x="6576165" y="995819"/>
                </a:lnTo>
                <a:lnTo>
                  <a:pt x="0" y="995819"/>
                </a:lnTo>
                <a:close/>
              </a:path>
            </a:pathLst>
          </a:custGeom>
          <a:gradFill flip="none" rotWithShape="1">
            <a:gsLst>
              <a:gs pos="100000">
                <a:srgbClr val="0C7FA2"/>
              </a:gs>
              <a:gs pos="32000">
                <a:srgbClr val="04B8C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4">
            <a:extLst>
              <a:ext uri="{FF2B5EF4-FFF2-40B4-BE49-F238E27FC236}">
                <a16:creationId xmlns:a16="http://schemas.microsoft.com/office/drawing/2014/main" id="{DB716374-6039-4B52-8572-2C77D7E9EE32}"/>
              </a:ext>
            </a:extLst>
          </p:cNvPr>
          <p:cNvSpPr/>
          <p:nvPr/>
        </p:nvSpPr>
        <p:spPr>
          <a:xfrm flipH="1" flipV="1">
            <a:off x="6751290" y="-1"/>
            <a:ext cx="5613606" cy="1415441"/>
          </a:xfrm>
          <a:custGeom>
            <a:avLst/>
            <a:gdLst>
              <a:gd name="connsiteX0" fmla="*/ 0 w 7503091"/>
              <a:gd name="connsiteY0" fmla="*/ 0 h 995819"/>
              <a:gd name="connsiteX1" fmla="*/ 6576165 w 7503091"/>
              <a:gd name="connsiteY1" fmla="*/ 0 h 995819"/>
              <a:gd name="connsiteX2" fmla="*/ 7503091 w 7503091"/>
              <a:gd name="connsiteY2" fmla="*/ 995096 h 995819"/>
              <a:gd name="connsiteX3" fmla="*/ 6576165 w 7503091"/>
              <a:gd name="connsiteY3" fmla="*/ 995096 h 995819"/>
              <a:gd name="connsiteX4" fmla="*/ 6576165 w 7503091"/>
              <a:gd name="connsiteY4" fmla="*/ 995819 h 995819"/>
              <a:gd name="connsiteX5" fmla="*/ 0 w 7503091"/>
              <a:gd name="connsiteY5" fmla="*/ 995819 h 9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3091" h="995819">
                <a:moveTo>
                  <a:pt x="0" y="0"/>
                </a:moveTo>
                <a:lnTo>
                  <a:pt x="6576165" y="0"/>
                </a:lnTo>
                <a:lnTo>
                  <a:pt x="7503091" y="995096"/>
                </a:lnTo>
                <a:lnTo>
                  <a:pt x="6576165" y="995096"/>
                </a:lnTo>
                <a:lnTo>
                  <a:pt x="6576165" y="995819"/>
                </a:lnTo>
                <a:lnTo>
                  <a:pt x="0" y="995819"/>
                </a:lnTo>
                <a:close/>
              </a:path>
            </a:pathLst>
          </a:custGeom>
          <a:gradFill flip="none" rotWithShape="1">
            <a:gsLst>
              <a:gs pos="100000">
                <a:srgbClr val="0C7FA2"/>
              </a:gs>
              <a:gs pos="0">
                <a:srgbClr val="04B8C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ame 11">
            <a:extLst>
              <a:ext uri="{FF2B5EF4-FFF2-40B4-BE49-F238E27FC236}">
                <a16:creationId xmlns:a16="http://schemas.microsoft.com/office/drawing/2014/main" id="{7F0EA191-2910-43EA-9880-B9106CB0406A}"/>
              </a:ext>
            </a:extLst>
          </p:cNvPr>
          <p:cNvSpPr/>
          <p:nvPr/>
        </p:nvSpPr>
        <p:spPr>
          <a:xfrm rot="21352901">
            <a:off x="7144576" y="1233814"/>
            <a:ext cx="357158" cy="338008"/>
          </a:xfrm>
          <a:prstGeom prst="frame">
            <a:avLst>
              <a:gd name="adj1" fmla="val 30509"/>
            </a:avLst>
          </a:prstGeom>
          <a:solidFill>
            <a:srgbClr val="0AA5B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7">
            <a:extLst>
              <a:ext uri="{FF2B5EF4-FFF2-40B4-BE49-F238E27FC236}">
                <a16:creationId xmlns:a16="http://schemas.microsoft.com/office/drawing/2014/main" id="{6ABCF958-D082-440E-BFE5-EFF777C72407}"/>
              </a:ext>
            </a:extLst>
          </p:cNvPr>
          <p:cNvSpPr/>
          <p:nvPr/>
        </p:nvSpPr>
        <p:spPr>
          <a:xfrm rot="19723085">
            <a:off x="6886135" y="1723758"/>
            <a:ext cx="357158" cy="338008"/>
          </a:xfrm>
          <a:prstGeom prst="frame">
            <a:avLst>
              <a:gd name="adj1" fmla="val 30509"/>
            </a:avLst>
          </a:prstGeom>
          <a:solidFill>
            <a:srgbClr val="0AA5B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8">
            <a:extLst>
              <a:ext uri="{FF2B5EF4-FFF2-40B4-BE49-F238E27FC236}">
                <a16:creationId xmlns:a16="http://schemas.microsoft.com/office/drawing/2014/main" id="{6E146654-A4E6-47DD-AC46-A8506A175626}"/>
              </a:ext>
            </a:extLst>
          </p:cNvPr>
          <p:cNvSpPr/>
          <p:nvPr/>
        </p:nvSpPr>
        <p:spPr>
          <a:xfrm rot="18710622">
            <a:off x="6645738" y="1205220"/>
            <a:ext cx="357158" cy="338008"/>
          </a:xfrm>
          <a:prstGeom prst="frame">
            <a:avLst>
              <a:gd name="adj1" fmla="val 30509"/>
            </a:avLst>
          </a:prstGeom>
          <a:solidFill>
            <a:srgbClr val="0AA5B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6">
            <a:extLst>
              <a:ext uri="{FF2B5EF4-FFF2-40B4-BE49-F238E27FC236}">
                <a16:creationId xmlns:a16="http://schemas.microsoft.com/office/drawing/2014/main" id="{B9C44149-46A5-42F9-A42C-4DD7394D0856}"/>
              </a:ext>
            </a:extLst>
          </p:cNvPr>
          <p:cNvGrpSpPr/>
          <p:nvPr/>
        </p:nvGrpSpPr>
        <p:grpSpPr>
          <a:xfrm>
            <a:off x="11056742" y="-482259"/>
            <a:ext cx="1823874" cy="1673701"/>
            <a:chOff x="11056742" y="-482259"/>
            <a:chExt cx="1823874" cy="1673701"/>
          </a:xfrm>
        </p:grpSpPr>
        <p:pic>
          <p:nvPicPr>
            <p:cNvPr id="17" name="frame 16">
              <a:extLst>
                <a:ext uri="{FF2B5EF4-FFF2-40B4-BE49-F238E27FC236}">
                  <a16:creationId xmlns:a16="http://schemas.microsoft.com/office/drawing/2014/main" id="{F298594F-BD96-4592-885C-2A25789A9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6742" y="362356"/>
              <a:ext cx="893286" cy="829086"/>
            </a:xfrm>
            <a:prstGeom prst="rect">
              <a:avLst/>
            </a:prstGeom>
          </p:spPr>
        </p:pic>
        <p:sp>
          <p:nvSpPr>
            <p:cNvPr id="18" name="Frame 10">
              <a:extLst>
                <a:ext uri="{FF2B5EF4-FFF2-40B4-BE49-F238E27FC236}">
                  <a16:creationId xmlns:a16="http://schemas.microsoft.com/office/drawing/2014/main" id="{EC692492-24AE-4F05-B921-9AB454593BEA}"/>
                </a:ext>
              </a:extLst>
            </p:cNvPr>
            <p:cNvSpPr/>
            <p:nvPr/>
          </p:nvSpPr>
          <p:spPr>
            <a:xfrm>
              <a:off x="11408369" y="-482259"/>
              <a:ext cx="1472247" cy="1415441"/>
            </a:xfrm>
            <a:prstGeom prst="frame">
              <a:avLst>
                <a:gd name="adj1" fmla="val 19194"/>
              </a:avLst>
            </a:prstGeom>
            <a:solidFill>
              <a:srgbClr val="0AA5B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5">
            <a:extLst>
              <a:ext uri="{FF2B5EF4-FFF2-40B4-BE49-F238E27FC236}">
                <a16:creationId xmlns:a16="http://schemas.microsoft.com/office/drawing/2014/main" id="{0C2FD694-1671-4C18-BFE8-45977217A432}"/>
              </a:ext>
            </a:extLst>
          </p:cNvPr>
          <p:cNvGrpSpPr/>
          <p:nvPr/>
        </p:nvGrpSpPr>
        <p:grpSpPr>
          <a:xfrm>
            <a:off x="-663758" y="-643208"/>
            <a:ext cx="2241044" cy="1876953"/>
            <a:chOff x="-663758" y="-643208"/>
            <a:chExt cx="2241044" cy="1876953"/>
          </a:xfrm>
        </p:grpSpPr>
        <p:pic>
          <p:nvPicPr>
            <p:cNvPr id="20" name="frame 16">
              <a:extLst>
                <a:ext uri="{FF2B5EF4-FFF2-40B4-BE49-F238E27FC236}">
                  <a16:creationId xmlns:a16="http://schemas.microsoft.com/office/drawing/2014/main" id="{A7DDD30F-74EF-4629-8796-60AC4714F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644" y="272534"/>
              <a:ext cx="1035642" cy="961211"/>
            </a:xfrm>
            <a:prstGeom prst="rect">
              <a:avLst/>
            </a:prstGeom>
          </p:spPr>
        </p:pic>
        <p:sp>
          <p:nvSpPr>
            <p:cNvPr id="21" name="Frame 2">
              <a:extLst>
                <a:ext uri="{FF2B5EF4-FFF2-40B4-BE49-F238E27FC236}">
                  <a16:creationId xmlns:a16="http://schemas.microsoft.com/office/drawing/2014/main" id="{0ED4DEDF-B742-4B4F-A58F-600CC77CBF3A}"/>
                </a:ext>
              </a:extLst>
            </p:cNvPr>
            <p:cNvSpPr/>
            <p:nvPr/>
          </p:nvSpPr>
          <p:spPr>
            <a:xfrm>
              <a:off x="-663758" y="-643208"/>
              <a:ext cx="1682513" cy="1576390"/>
            </a:xfrm>
            <a:prstGeom prst="frame">
              <a:avLst>
                <a:gd name="adj1" fmla="val 19194"/>
              </a:avLst>
            </a:prstGeom>
            <a:solidFill>
              <a:srgbClr val="0AA5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TextBox 25">
            <a:extLst>
              <a:ext uri="{FF2B5EF4-FFF2-40B4-BE49-F238E27FC236}">
                <a16:creationId xmlns:a16="http://schemas.microsoft.com/office/drawing/2014/main" id="{0852BC30-02E2-46B2-B2CA-6B030DDBB6D5}"/>
              </a:ext>
            </a:extLst>
          </p:cNvPr>
          <p:cNvSpPr txBox="1"/>
          <p:nvPr/>
        </p:nvSpPr>
        <p:spPr>
          <a:xfrm>
            <a:off x="2997697" y="2636865"/>
            <a:ext cx="6350521" cy="144655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fr-FR" sz="8800" b="1">
                <a:solidFill>
                  <a:srgbClr val="04848A"/>
                </a:solidFill>
                <a:latin typeface="Microsoft YaHei" panose="020B0503020204020204" pitchFamily="34" charset="-122"/>
                <a:ea typeface="Microsoft YaHei" panose="020B0503020204020204" pitchFamily="34" charset="-122"/>
                <a:cs typeface="Verdana" panose="020B0604030504040204" pitchFamily="34" charset="0"/>
              </a:rPr>
              <a:t>Bienvenue</a:t>
            </a:r>
            <a:r>
              <a:rPr lang="fr-FR" sz="8800" b="1">
                <a:solidFill>
                  <a:srgbClr val="0070C0"/>
                </a:solidFill>
                <a:latin typeface="Fira Sans ExtraBold" panose="020B0903050000020004" pitchFamily="34" charset="0"/>
                <a:ea typeface="Fira Sans ExtraBold" panose="020B0903050000020004" pitchFamily="34" charset="0"/>
                <a:cs typeface="Verdana" panose="020B0604030504040204" pitchFamily="34" charset="0"/>
              </a:rPr>
              <a:t> </a:t>
            </a:r>
          </a:p>
        </p:txBody>
      </p:sp>
    </p:spTree>
    <p:extLst>
      <p:ext uri="{BB962C8B-B14F-4D97-AF65-F5344CB8AC3E}">
        <p14:creationId xmlns:p14="http://schemas.microsoft.com/office/powerpoint/2010/main" val="10468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6.25E-7 3.7037E-7 L 0.69649 -0.01505 " pathEditMode="relative" rAng="0" ptsTypes="AA">
                                      <p:cBhvr>
                                        <p:cTn id="6" dur="2000" fill="hold"/>
                                        <p:tgtEl>
                                          <p:spTgt spid="2"/>
                                        </p:tgtEl>
                                        <p:attrNameLst>
                                          <p:attrName>ppt_x</p:attrName>
                                          <p:attrName>ppt_y</p:attrName>
                                        </p:attrNameLst>
                                      </p:cBhvr>
                                      <p:rCtr x="34818" y="-764"/>
                                    </p:animMotion>
                                  </p:childTnLst>
                                </p:cTn>
                              </p:par>
                              <p:par>
                                <p:cTn id="7" presetID="2" presetClass="entr" presetSubtype="8" decel="100000" fill="hold" grpId="0" nodeType="withEffect">
                                  <p:stCondLst>
                                    <p:cond delay="0"/>
                                  </p:stCondLst>
                                  <p:iterate type="lt">
                                    <p:tmPct val="10000"/>
                                  </p:iterate>
                                  <p:childTnLst>
                                    <p:set>
                                      <p:cBhvr>
                                        <p:cTn id="8" dur="1" fill="hold">
                                          <p:stCondLst>
                                            <p:cond delay="0"/>
                                          </p:stCondLst>
                                        </p:cTn>
                                        <p:tgtEl>
                                          <p:spTgt spid="22"/>
                                        </p:tgtEl>
                                        <p:attrNameLst>
                                          <p:attrName>style.visibility</p:attrName>
                                        </p:attrNameLst>
                                      </p:cBhvr>
                                      <p:to>
                                        <p:strVal val="visible"/>
                                      </p:to>
                                    </p:set>
                                    <p:anim calcmode="lin" valueType="num">
                                      <p:cBhvr additive="base">
                                        <p:cTn id="9" dur="500" fill="hold"/>
                                        <p:tgtEl>
                                          <p:spTgt spid="22"/>
                                        </p:tgtEl>
                                        <p:attrNameLst>
                                          <p:attrName>ppt_x</p:attrName>
                                        </p:attrNameLst>
                                      </p:cBhvr>
                                      <p:tavLst>
                                        <p:tav tm="0">
                                          <p:val>
                                            <p:strVal val="0-#ppt_w/2"/>
                                          </p:val>
                                        </p:tav>
                                        <p:tav tm="100000">
                                          <p:val>
                                            <p:strVal val="#ppt_x"/>
                                          </p:val>
                                        </p:tav>
                                      </p:tavLst>
                                    </p:anim>
                                    <p:anim calcmode="lin" valueType="num">
                                      <p:cBhvr additive="base">
                                        <p:cTn id="10" dur="500" fill="hold"/>
                                        <p:tgtEl>
                                          <p:spTgt spid="22"/>
                                        </p:tgtEl>
                                        <p:attrNameLst>
                                          <p:attrName>ppt_y</p:attrName>
                                        </p:attrNameLst>
                                      </p:cBhvr>
                                      <p:tavLst>
                                        <p:tav tm="0">
                                          <p:val>
                                            <p:strVal val="#ppt_y"/>
                                          </p:val>
                                        </p:tav>
                                        <p:tav tm="100000">
                                          <p:val>
                                            <p:strVal val="#ppt_y"/>
                                          </p:val>
                                        </p:tav>
                                      </p:tavLst>
                                    </p:anim>
                                  </p:childTnLst>
                                </p:cTn>
                              </p:par>
                            </p:childTnLst>
                          </p:cTn>
                        </p:par>
                        <p:par>
                          <p:cTn id="11" fill="hold">
                            <p:stCondLst>
                              <p:cond delay="2000"/>
                            </p:stCondLst>
                            <p:childTnLst>
                              <p:par>
                                <p:cTn id="12" presetID="8" presetClass="emph" presetSubtype="0" fill="hold" grpId="1" nodeType="afterEffect">
                                  <p:stCondLst>
                                    <p:cond delay="0"/>
                                  </p:stCondLst>
                                  <p:childTnLst>
                                    <p:animRot by="21600000">
                                      <p:cBhvr>
                                        <p:cTn id="13" dur="2000" fill="hold"/>
                                        <p:tgtEl>
                                          <p:spTgt spid="2"/>
                                        </p:tgtEl>
                                        <p:attrNameLst>
                                          <p:attrName>r</p:attrName>
                                        </p:attrNameLst>
                                      </p:cBhvr>
                                    </p:animRot>
                                  </p:childTnLst>
                                </p:cTn>
                              </p:par>
                            </p:childTnLst>
                          </p:cTn>
                        </p:par>
                        <p:par>
                          <p:cTn id="14" fill="hold">
                            <p:stCondLst>
                              <p:cond delay="4000"/>
                            </p:stCondLst>
                            <p:childTnLst>
                              <p:par>
                                <p:cTn id="15" presetID="42" presetClass="path" presetSubtype="0" accel="50000" decel="50000" fill="hold" grpId="2" nodeType="afterEffect">
                                  <p:stCondLst>
                                    <p:cond delay="0"/>
                                  </p:stCondLst>
                                  <p:childTnLst>
                                    <p:animMotion origin="layout" path="M 0.69649 -0.01505 L 1.32774 -0.01505 " pathEditMode="relative" rAng="0" ptsTypes="AA">
                                      <p:cBhvr>
                                        <p:cTn id="16" dur="2000" fill="hold"/>
                                        <p:tgtEl>
                                          <p:spTgt spid="2"/>
                                        </p:tgtEl>
                                        <p:attrNameLst>
                                          <p:attrName>ppt_x</p:attrName>
                                          <p:attrName>ppt_y</p:attrName>
                                        </p:attrNameLst>
                                      </p:cBhvr>
                                      <p:rCtr x="31563" y="0"/>
                                    </p:animMotion>
                                  </p:childTnLst>
                                </p:cTn>
                              </p:par>
                            </p:childTnLst>
                          </p:cTn>
                        </p:par>
                        <p:par>
                          <p:cTn id="17" fill="hold">
                            <p:stCondLst>
                              <p:cond delay="6000"/>
                            </p:stCondLst>
                            <p:childTnLst>
                              <p:par>
                                <p:cTn id="18" presetID="8" presetClass="emph" presetSubtype="0" fill="hold" grpId="3" nodeType="afterEffect">
                                  <p:stCondLst>
                                    <p:cond delay="0"/>
                                  </p:stCondLst>
                                  <p:childTnLst>
                                    <p:animRot by="21600000">
                                      <p:cBhvr>
                                        <p:cTn id="19" dur="2000" fill="hold"/>
                                        <p:tgtEl>
                                          <p:spTgt spid="2"/>
                                        </p:tgtEl>
                                        <p:attrNameLst>
                                          <p:attrName>r</p:attrName>
                                        </p:attrNameLst>
                                      </p:cBhvr>
                                    </p:animRot>
                                  </p:childTnLst>
                                </p:cTn>
                              </p:par>
                              <p:par>
                                <p:cTn id="20" presetID="2" presetClass="entr" presetSubtype="2" accel="18667" decel="81333"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9" decel="8600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2750" fill="hold"/>
                                        <p:tgtEl>
                                          <p:spTgt spid="19"/>
                                        </p:tgtEl>
                                        <p:attrNameLst>
                                          <p:attrName>ppt_x</p:attrName>
                                        </p:attrNameLst>
                                      </p:cBhvr>
                                      <p:tavLst>
                                        <p:tav tm="0">
                                          <p:val>
                                            <p:strVal val="0-#ppt_w/2"/>
                                          </p:val>
                                        </p:tav>
                                        <p:tav tm="100000">
                                          <p:val>
                                            <p:strVal val="#ppt_x"/>
                                          </p:val>
                                        </p:tav>
                                      </p:tavLst>
                                    </p:anim>
                                    <p:anim calcmode="lin" valueType="num">
                                      <p:cBhvr additive="base">
                                        <p:cTn id="27" dur="2750" fill="hold"/>
                                        <p:tgtEl>
                                          <p:spTgt spid="19"/>
                                        </p:tgtEl>
                                        <p:attrNameLst>
                                          <p:attrName>ppt_y</p:attrName>
                                        </p:attrNameLst>
                                      </p:cBhvr>
                                      <p:tavLst>
                                        <p:tav tm="0">
                                          <p:val>
                                            <p:strVal val="0-#ppt_h/2"/>
                                          </p:val>
                                        </p:tav>
                                        <p:tav tm="100000">
                                          <p:val>
                                            <p:strVal val="#ppt_y"/>
                                          </p:val>
                                        </p:tav>
                                      </p:tavLst>
                                    </p:anim>
                                  </p:childTnLst>
                                </p:cTn>
                              </p:par>
                              <p:par>
                                <p:cTn id="28" presetID="2" presetClass="entr" presetSubtype="8" accel="18667" decel="81333"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750" fill="hold"/>
                                        <p:tgtEl>
                                          <p:spTgt spid="9"/>
                                        </p:tgtEl>
                                        <p:attrNameLst>
                                          <p:attrName>ppt_x</p:attrName>
                                        </p:attrNameLst>
                                      </p:cBhvr>
                                      <p:tavLst>
                                        <p:tav tm="0">
                                          <p:val>
                                            <p:strVal val="0-#ppt_w/2"/>
                                          </p:val>
                                        </p:tav>
                                        <p:tav tm="100000">
                                          <p:val>
                                            <p:strVal val="#ppt_x"/>
                                          </p:val>
                                        </p:tav>
                                      </p:tavLst>
                                    </p:anim>
                                    <p:anim calcmode="lin" valueType="num">
                                      <p:cBhvr additive="base">
                                        <p:cTn id="31" dur="750" fill="hold"/>
                                        <p:tgtEl>
                                          <p:spTgt spid="9"/>
                                        </p:tgtEl>
                                        <p:attrNameLst>
                                          <p:attrName>ppt_y</p:attrName>
                                        </p:attrNameLst>
                                      </p:cBhvr>
                                      <p:tavLst>
                                        <p:tav tm="0">
                                          <p:val>
                                            <p:strVal val="#ppt_y"/>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750"/>
                                        <p:tgtEl>
                                          <p:spTgt spid="15"/>
                                        </p:tgtEl>
                                      </p:cBhvr>
                                    </p:animEffect>
                                    <p:anim calcmode="lin" valueType="num">
                                      <p:cBhvr>
                                        <p:cTn id="35" dur="750" fill="hold"/>
                                        <p:tgtEl>
                                          <p:spTgt spid="15"/>
                                        </p:tgtEl>
                                        <p:attrNameLst>
                                          <p:attrName>ppt_x</p:attrName>
                                        </p:attrNameLst>
                                      </p:cBhvr>
                                      <p:tavLst>
                                        <p:tav tm="0">
                                          <p:val>
                                            <p:strVal val="#ppt_x"/>
                                          </p:val>
                                        </p:tav>
                                        <p:tav tm="100000">
                                          <p:val>
                                            <p:strVal val="#ppt_x"/>
                                          </p:val>
                                        </p:tav>
                                      </p:tavLst>
                                    </p:anim>
                                    <p:anim calcmode="lin" valueType="num">
                                      <p:cBhvr>
                                        <p:cTn id="36" dur="75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anim calcmode="lin" valueType="num">
                                      <p:cBhvr>
                                        <p:cTn id="40" dur="750" fill="hold"/>
                                        <p:tgtEl>
                                          <p:spTgt spid="13"/>
                                        </p:tgtEl>
                                        <p:attrNameLst>
                                          <p:attrName>ppt_x</p:attrName>
                                        </p:attrNameLst>
                                      </p:cBhvr>
                                      <p:tavLst>
                                        <p:tav tm="0">
                                          <p:val>
                                            <p:strVal val="#ppt_x"/>
                                          </p:val>
                                        </p:tav>
                                        <p:tav tm="100000">
                                          <p:val>
                                            <p:strVal val="#ppt_x"/>
                                          </p:val>
                                        </p:tav>
                                      </p:tavLst>
                                    </p:anim>
                                    <p:anim calcmode="lin" valueType="num">
                                      <p:cBhvr>
                                        <p:cTn id="41" dur="750" fill="hold"/>
                                        <p:tgtEl>
                                          <p:spTgt spid="13"/>
                                        </p:tgtEl>
                                        <p:attrNameLst>
                                          <p:attrName>ppt_y</p:attrName>
                                        </p:attrNameLst>
                                      </p:cBhvr>
                                      <p:tavLst>
                                        <p:tav tm="0">
                                          <p:val>
                                            <p:strVal val="#ppt_y+.1"/>
                                          </p:val>
                                        </p:tav>
                                        <p:tav tm="100000">
                                          <p:val>
                                            <p:strVal val="#ppt_y"/>
                                          </p:val>
                                        </p:tav>
                                      </p:tavLst>
                                    </p:anim>
                                  </p:childTnLst>
                                </p:cTn>
                              </p:par>
                              <p:par>
                                <p:cTn id="42" presetID="2" presetClass="entr" presetSubtype="3" decel="8600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2750" fill="hold"/>
                                        <p:tgtEl>
                                          <p:spTgt spid="16"/>
                                        </p:tgtEl>
                                        <p:attrNameLst>
                                          <p:attrName>ppt_x</p:attrName>
                                        </p:attrNameLst>
                                      </p:cBhvr>
                                      <p:tavLst>
                                        <p:tav tm="0">
                                          <p:val>
                                            <p:strVal val="1+#ppt_w/2"/>
                                          </p:val>
                                        </p:tav>
                                        <p:tav tm="100000">
                                          <p:val>
                                            <p:strVal val="#ppt_x"/>
                                          </p:val>
                                        </p:tav>
                                      </p:tavLst>
                                    </p:anim>
                                    <p:anim calcmode="lin" valueType="num">
                                      <p:cBhvr additive="base">
                                        <p:cTn id="45" dur="2750" fill="hold"/>
                                        <p:tgtEl>
                                          <p:spTgt spid="16"/>
                                        </p:tgtEl>
                                        <p:attrNameLst>
                                          <p:attrName>ppt_y</p:attrName>
                                        </p:attrNameLst>
                                      </p:cBhvr>
                                      <p:tavLst>
                                        <p:tav tm="0">
                                          <p:val>
                                            <p:strVal val="0-#ppt_h/2"/>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750"/>
                                        <p:tgtEl>
                                          <p:spTgt spid="14"/>
                                        </p:tgtEl>
                                      </p:cBhvr>
                                    </p:animEffect>
                                    <p:anim calcmode="lin" valueType="num">
                                      <p:cBhvr>
                                        <p:cTn id="49" dur="750" fill="hold"/>
                                        <p:tgtEl>
                                          <p:spTgt spid="14"/>
                                        </p:tgtEl>
                                        <p:attrNameLst>
                                          <p:attrName>ppt_x</p:attrName>
                                        </p:attrNameLst>
                                      </p:cBhvr>
                                      <p:tavLst>
                                        <p:tav tm="0">
                                          <p:val>
                                            <p:strVal val="#ppt_x"/>
                                          </p:val>
                                        </p:tav>
                                        <p:tav tm="100000">
                                          <p:val>
                                            <p:strVal val="#ppt_x"/>
                                          </p:val>
                                        </p:tav>
                                      </p:tavLst>
                                    </p:anim>
                                    <p:anim calcmode="lin" valueType="num">
                                      <p:cBhvr>
                                        <p:cTn id="50" dur="750" fill="hold"/>
                                        <p:tgtEl>
                                          <p:spTgt spid="14"/>
                                        </p:tgtEl>
                                        <p:attrNameLst>
                                          <p:attrName>ppt_y</p:attrName>
                                        </p:attrNameLst>
                                      </p:cBhvr>
                                      <p:tavLst>
                                        <p:tav tm="0">
                                          <p:val>
                                            <p:strVal val="#ppt_y+.1"/>
                                          </p:val>
                                        </p:tav>
                                        <p:tav tm="100000">
                                          <p:val>
                                            <p:strVal val="#ppt_y"/>
                                          </p:val>
                                        </p:tav>
                                      </p:tavLst>
                                    </p:anim>
                                  </p:childTnLst>
                                </p:cTn>
                              </p:par>
                              <p:par>
                                <p:cTn id="51" presetID="42" presetClass="path" presetSubtype="0" accel="50000" decel="50000" fill="hold" grpId="0" nodeType="withEffect">
                                  <p:stCondLst>
                                    <p:cond delay="0"/>
                                  </p:stCondLst>
                                  <p:childTnLst>
                                    <p:animMotion origin="layout" path="M 4.375E-6 4.44444E-6 L -0.61289 0.00278 " pathEditMode="relative" rAng="0" ptsTypes="AA">
                                      <p:cBhvr>
                                        <p:cTn id="52" dur="2000" fill="hold"/>
                                        <p:tgtEl>
                                          <p:spTgt spid="5"/>
                                        </p:tgtEl>
                                        <p:attrNameLst>
                                          <p:attrName>ppt_x</p:attrName>
                                          <p:attrName>ppt_y</p:attrName>
                                        </p:attrNameLst>
                                      </p:cBhvr>
                                      <p:rCtr x="-30182" y="0"/>
                                    </p:animMotion>
                                  </p:childTnLst>
                                </p:cTn>
                              </p:par>
                              <p:par>
                                <p:cTn id="53" presetID="8" presetClass="emph" presetSubtype="0" fill="hold" grpId="1" nodeType="withEffect">
                                  <p:stCondLst>
                                    <p:cond delay="0"/>
                                  </p:stCondLst>
                                  <p:childTnLst>
                                    <p:animRot by="21600000">
                                      <p:cBhvr>
                                        <p:cTn id="54" dur="2000" fill="hold"/>
                                        <p:tgtEl>
                                          <p:spTgt spid="5"/>
                                        </p:tgtEl>
                                        <p:attrNameLst>
                                          <p:attrName>r</p:attrName>
                                        </p:attrNameLst>
                                      </p:cBhvr>
                                    </p:animRot>
                                  </p:childTnLst>
                                </p:cTn>
                              </p:par>
                              <p:par>
                                <p:cTn id="55" presetID="42" presetClass="path" presetSubtype="0" accel="50000" decel="50000" fill="hold" grpId="2" nodeType="withEffect">
                                  <p:stCondLst>
                                    <p:cond delay="0"/>
                                  </p:stCondLst>
                                  <p:childTnLst>
                                    <p:animMotion origin="layout" path="M -0.61667 0.00277 L -1.31316 0.01782 " pathEditMode="relative" rAng="0" ptsTypes="AA">
                                      <p:cBhvr>
                                        <p:cTn id="56" dur="2000" fill="hold"/>
                                        <p:tgtEl>
                                          <p:spTgt spid="5"/>
                                        </p:tgtEl>
                                        <p:attrNameLst>
                                          <p:attrName>ppt_x</p:attrName>
                                          <p:attrName>ppt_y</p:attrName>
                                        </p:attrNameLst>
                                      </p:cBhvr>
                                      <p:rCtr x="-34831" y="741"/>
                                    </p:animMotion>
                                  </p:childTnLst>
                                </p:cTn>
                              </p:par>
                              <p:par>
                                <p:cTn id="57" presetID="8" presetClass="emph" presetSubtype="0" fill="hold" grpId="3" nodeType="withEffect">
                                  <p:stCondLst>
                                    <p:cond delay="0"/>
                                  </p:stCondLst>
                                  <p:childTnLst>
                                    <p:animRot by="-21600000">
                                      <p:cBhvr>
                                        <p:cTn id="58"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9" repeatCount="indefinite" fill="hold" display="0">
                  <p:stCondLst>
                    <p:cond delay="indefinite"/>
                  </p:stCondLst>
                  <p:endCondLst>
                    <p:cond evt="onStopAudio" delay="0">
                      <p:tgtEl>
                        <p:sldTgt/>
                      </p:tgtEl>
                    </p:cond>
                  </p:endCondLst>
                </p:cTn>
                <p:tgtEl>
                  <p:spTgt spid="3"/>
                </p:tgtEl>
              </p:cMediaNode>
            </p:audio>
          </p:childTnLst>
        </p:cTn>
      </p:par>
    </p:tnLst>
    <p:bldLst>
      <p:bldP spid="5" grpId="0" animBg="1"/>
      <p:bldP spid="5" grpId="1" animBg="1"/>
      <p:bldP spid="5" grpId="2" animBg="1"/>
      <p:bldP spid="5" grpId="3" animBg="1"/>
      <p:bldP spid="2" grpId="0" animBg="1"/>
      <p:bldP spid="2" grpId="1" animBg="1"/>
      <p:bldP spid="2" grpId="2" animBg="1"/>
      <p:bldP spid="2" grpId="3" animBg="1"/>
      <p:bldP spid="9" grpId="0" animBg="1"/>
      <p:bldP spid="11" grpId="0" animBg="1"/>
      <p:bldP spid="13" grpId="0" animBg="1"/>
      <p:bldP spid="14" grpId="0" animBg="1"/>
      <p:bldP spid="15"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图形"/>
          <p:cNvGrpSpPr/>
          <p:nvPr/>
        </p:nvGrpSpPr>
        <p:grpSpPr>
          <a:xfrm>
            <a:off x="-1805241" y="-1547886"/>
            <a:ext cx="17553305" cy="12066905"/>
            <a:chOff x="-2935" y="-2370"/>
            <a:chExt cx="27643" cy="19003"/>
          </a:xfrm>
        </p:grpSpPr>
        <p:sp>
          <p:nvSpPr>
            <p:cNvPr id="16" name="图形"/>
            <p:cNvSpPr/>
            <p:nvPr/>
          </p:nvSpPr>
          <p:spPr>
            <a:xfrm>
              <a:off x="-2935" y="-2370"/>
              <a:ext cx="8507" cy="850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11111" y="3036"/>
              <a:ext cx="13597" cy="13597"/>
              <a:chOff x="22376" y="5823"/>
              <a:chExt cx="13597" cy="13597"/>
            </a:xfrm>
          </p:grpSpPr>
          <p:sp>
            <p:nvSpPr>
              <p:cNvPr id="8" name="图形"/>
              <p:cNvSpPr/>
              <p:nvPr/>
            </p:nvSpPr>
            <p:spPr>
              <a:xfrm>
                <a:off x="22376" y="5823"/>
                <a:ext cx="13597" cy="1359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图形"/>
              <p:cNvSpPr/>
              <p:nvPr/>
            </p:nvSpPr>
            <p:spPr>
              <a:xfrm flipV="1">
                <a:off x="23968" y="7415"/>
                <a:ext cx="10413" cy="10413"/>
              </a:xfrm>
              <a:prstGeom prst="ellipse">
                <a:avLst/>
              </a:prstGeom>
              <a:solidFill>
                <a:schemeClr val="accent2">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 name="图形"/>
            <p:cNvSpPr/>
            <p:nvPr/>
          </p:nvSpPr>
          <p:spPr>
            <a:xfrm>
              <a:off x="279" y="279"/>
              <a:ext cx="18656" cy="10413"/>
            </a:xfrm>
            <a:prstGeom prst="roundRect">
              <a:avLst>
                <a:gd name="adj" fmla="val 5625"/>
              </a:avLst>
            </a:prstGeom>
            <a:solidFill>
              <a:schemeClr val="bg1"/>
            </a:solidFill>
            <a:ln w="19050">
              <a:solidFill>
                <a:schemeClr val="bg1"/>
              </a:solidFill>
            </a:ln>
            <a:effectLst>
              <a:outerShdw blurRad="965200" dist="38100" dir="10800000" algn="r" rotWithShape="0">
                <a:srgbClr val="819C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图形"/>
            <p:cNvSpPr/>
            <p:nvPr/>
          </p:nvSpPr>
          <p:spPr>
            <a:xfrm rot="10800000" flipH="1">
              <a:off x="17019" y="20"/>
              <a:ext cx="1092" cy="109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图形"/>
            <p:cNvSpPr>
              <a:spLocks noChangeAspect="1"/>
            </p:cNvSpPr>
            <p:nvPr/>
          </p:nvSpPr>
          <p:spPr>
            <a:xfrm rot="5400000">
              <a:off x="11111"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cs typeface="+mn-ea"/>
                <a:sym typeface="+mn-lt"/>
              </a:endParaRPr>
            </a:p>
          </p:txBody>
        </p:sp>
        <p:sp>
          <p:nvSpPr>
            <p:cNvPr id="12" name="图形"/>
            <p:cNvSpPr>
              <a:spLocks noChangeAspect="1"/>
            </p:cNvSpPr>
            <p:nvPr/>
          </p:nvSpPr>
          <p:spPr>
            <a:xfrm rot="5400000">
              <a:off x="11456" y="10207"/>
              <a:ext cx="204" cy="203"/>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图形"/>
            <p:cNvSpPr>
              <a:spLocks noChangeAspect="1"/>
            </p:cNvSpPr>
            <p:nvPr/>
          </p:nvSpPr>
          <p:spPr>
            <a:xfrm rot="5400000">
              <a:off x="11800"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0" name="图形"/>
            <p:cNvCxnSpPr/>
            <p:nvPr/>
          </p:nvCxnSpPr>
          <p:spPr>
            <a:xfrm>
              <a:off x="12582" y="10309"/>
              <a:ext cx="4364"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7" name="图形"/>
            <p:cNvSpPr/>
            <p:nvPr/>
          </p:nvSpPr>
          <p:spPr>
            <a:xfrm rot="16200000" flipH="1" flipV="1">
              <a:off x="25" y="117"/>
              <a:ext cx="1717" cy="15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图形"/>
            <p:cNvSpPr/>
            <p:nvPr/>
          </p:nvSpPr>
          <p:spPr>
            <a:xfrm flipV="1">
              <a:off x="18846" y="2015"/>
              <a:ext cx="251" cy="251"/>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2" name="图形"/>
            <p:cNvSpPr/>
            <p:nvPr/>
          </p:nvSpPr>
          <p:spPr>
            <a:xfrm flipV="1">
              <a:off x="7932" y="6378"/>
              <a:ext cx="309" cy="309"/>
            </a:xfrm>
            <a:prstGeom prst="ellipse">
              <a:avLst/>
            </a:prstGeom>
            <a:noFill/>
            <a:ln w="0">
              <a:gradFill>
                <a:gsLst>
                  <a:gs pos="0">
                    <a:srgbClr val="096AED"/>
                  </a:gs>
                  <a:gs pos="100000">
                    <a:srgbClr val="0695F0"/>
                  </a:gs>
                </a:gsLst>
                <a:lin ang="10800000" scaled="1"/>
              </a:grad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7" name="AutoShape 4">
            <a:extLst>
              <a:ext uri="{FF2B5EF4-FFF2-40B4-BE49-F238E27FC236}">
                <a16:creationId xmlns:a16="http://schemas.microsoft.com/office/drawing/2014/main" id="{AFFB90F3-1E41-A116-6BC5-03D054FE70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3" name="AutoShape 6">
            <a:extLst>
              <a:ext uri="{FF2B5EF4-FFF2-40B4-BE49-F238E27FC236}">
                <a16:creationId xmlns:a16="http://schemas.microsoft.com/office/drawing/2014/main" id="{20B9A3CF-1510-B0E8-BDD6-32C5FDF11E3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5" name="AutoShape 10">
            <a:extLst>
              <a:ext uri="{FF2B5EF4-FFF2-40B4-BE49-F238E27FC236}">
                <a16:creationId xmlns:a16="http://schemas.microsoft.com/office/drawing/2014/main" id="{183082C9-B221-C679-B186-C3A35654A6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8" name="AutoShape 16">
            <a:extLst>
              <a:ext uri="{FF2B5EF4-FFF2-40B4-BE49-F238E27FC236}">
                <a16:creationId xmlns:a16="http://schemas.microsoft.com/office/drawing/2014/main" id="{54D18850-BC29-8150-4AED-4493CFB8F2E4}"/>
              </a:ext>
            </a:extLst>
          </p:cNvPr>
          <p:cNvSpPr>
            <a:spLocks noChangeAspect="1" noChangeArrowheads="1"/>
          </p:cNvSpPr>
          <p:nvPr/>
        </p:nvSpPr>
        <p:spPr bwMode="auto">
          <a:xfrm>
            <a:off x="8208976" y="3922907"/>
            <a:ext cx="81592" cy="75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23" name="Espace réservé du numéro de diapositive 4">
            <a:extLst>
              <a:ext uri="{FF2B5EF4-FFF2-40B4-BE49-F238E27FC236}">
                <a16:creationId xmlns:a16="http://schemas.microsoft.com/office/drawing/2014/main" id="{F98C39F2-0164-15BF-CB05-1FE724FA6412}"/>
              </a:ext>
            </a:extLst>
          </p:cNvPr>
          <p:cNvSpPr txBox="1">
            <a:spLocks/>
          </p:cNvSpPr>
          <p:nvPr/>
        </p:nvSpPr>
        <p:spPr>
          <a:xfrm>
            <a:off x="10979532" y="6086475"/>
            <a:ext cx="1018985" cy="581961"/>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9/19</a:t>
            </a:r>
          </a:p>
        </p:txBody>
      </p:sp>
      <p:sp>
        <p:nvSpPr>
          <p:cNvPr id="2" name="Titre 1">
            <a:extLst>
              <a:ext uri="{FF2B5EF4-FFF2-40B4-BE49-F238E27FC236}">
                <a16:creationId xmlns:a16="http://schemas.microsoft.com/office/drawing/2014/main" id="{330A8BCD-4032-920C-0DE3-C85744C0D4D8}"/>
              </a:ext>
            </a:extLst>
          </p:cNvPr>
          <p:cNvSpPr txBox="1">
            <a:spLocks/>
          </p:cNvSpPr>
          <p:nvPr/>
        </p:nvSpPr>
        <p:spPr>
          <a:xfrm>
            <a:off x="838200" y="290268"/>
            <a:ext cx="10515600" cy="859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20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lt"/>
              </a:rPr>
              <a:t> Approches de Clustering</a:t>
            </a:r>
            <a:endParaRPr lang="fr-FR" sz="520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10" name="Espace réservé du contenu 2">
            <a:extLst>
              <a:ext uri="{FF2B5EF4-FFF2-40B4-BE49-F238E27FC236}">
                <a16:creationId xmlns:a16="http://schemas.microsoft.com/office/drawing/2014/main" id="{D0B5496F-A97F-5C2E-4F95-103A788B34AD}"/>
              </a:ext>
            </a:extLst>
          </p:cNvPr>
          <p:cNvSpPr txBox="1">
            <a:spLocks/>
          </p:cNvSpPr>
          <p:nvPr/>
        </p:nvSpPr>
        <p:spPr>
          <a:xfrm>
            <a:off x="838200" y="1404154"/>
            <a:ext cx="10515600" cy="3460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1325" indent="-441325" algn="just">
              <a:lnSpc>
                <a:spcPct val="150000"/>
              </a:lnSpc>
              <a:buFont typeface="Wingdings" panose="05000000000000000000" pitchFamily="2" charset="2"/>
              <a:buChar char="ü"/>
            </a:pPr>
            <a:r>
              <a:rPr lang="fr-FR" sz="220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n-lt"/>
              </a:rPr>
              <a:t>Algorithmes de Partitionnement : </a:t>
            </a:r>
            <a:r>
              <a:rPr lang="fr-FR" sz="2200">
                <a:latin typeface="Roboto" panose="02000000000000000000" pitchFamily="2" charset="0"/>
                <a:ea typeface="Roboto" panose="02000000000000000000" pitchFamily="2" charset="0"/>
                <a:cs typeface="+mn-lt"/>
              </a:rPr>
              <a:t>Construire plusieurs partitions puis les évaluer selon certains critères</a:t>
            </a:r>
            <a:endParaRPr lang="fr-FR" sz="2200">
              <a:latin typeface="Roboto" panose="02000000000000000000" pitchFamily="2" charset="0"/>
              <a:ea typeface="Roboto" panose="02000000000000000000" pitchFamily="2" charset="0"/>
              <a:cs typeface="Calibri" panose="020F0502020204030204"/>
            </a:endParaRPr>
          </a:p>
          <a:p>
            <a:pPr marL="441325" indent="-441325" algn="just">
              <a:lnSpc>
                <a:spcPct val="150000"/>
              </a:lnSpc>
              <a:buFont typeface="Wingdings" panose="05000000000000000000" pitchFamily="2" charset="2"/>
              <a:buChar char="ü"/>
            </a:pPr>
            <a:r>
              <a:rPr lang="fr-FR" sz="220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n-lt"/>
              </a:rPr>
              <a:t>Algorithmes hiérarchiques : </a:t>
            </a:r>
            <a:r>
              <a:rPr lang="fr-FR" sz="2200">
                <a:latin typeface="Roboto" panose="02000000000000000000" pitchFamily="2" charset="0"/>
                <a:ea typeface="Roboto" panose="02000000000000000000" pitchFamily="2" charset="0"/>
                <a:cs typeface="+mn-lt"/>
              </a:rPr>
              <a:t>Créer une décomposition hiérarchique des objets selon certains critères</a:t>
            </a:r>
            <a:endParaRPr lang="fr-FR" sz="2200">
              <a:latin typeface="Roboto" panose="02000000000000000000" pitchFamily="2" charset="0"/>
              <a:ea typeface="Roboto" panose="02000000000000000000" pitchFamily="2" charset="0"/>
              <a:cs typeface="Calibri" panose="020F0502020204030204"/>
            </a:endParaRPr>
          </a:p>
          <a:p>
            <a:pPr marL="441325" indent="-441325" algn="just">
              <a:lnSpc>
                <a:spcPct val="150000"/>
              </a:lnSpc>
              <a:buFont typeface="Wingdings" panose="05000000000000000000" pitchFamily="2" charset="2"/>
              <a:buChar char="ü"/>
            </a:pPr>
            <a:r>
              <a:rPr lang="fr-FR" sz="220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n-lt"/>
              </a:rPr>
              <a:t>Algorithmes basés sur la densité : </a:t>
            </a:r>
            <a:r>
              <a:rPr lang="fr-FR" sz="2200">
                <a:latin typeface="Roboto" panose="02000000000000000000" pitchFamily="2" charset="0"/>
                <a:ea typeface="Roboto" panose="02000000000000000000" pitchFamily="2" charset="0"/>
                <a:cs typeface="+mn-lt"/>
              </a:rPr>
              <a:t>basés sur des notions de connectivité et de densité.</a:t>
            </a:r>
            <a:endParaRPr lang="fr-FR" sz="2200">
              <a:latin typeface="Roboto" panose="02000000000000000000" pitchFamily="2" charset="0"/>
              <a:ea typeface="Roboto" panose="02000000000000000000" pitchFamily="2" charset="0"/>
              <a:cs typeface="Calibri" panose="020F0502020204030204"/>
            </a:endParaRPr>
          </a:p>
        </p:txBody>
      </p:sp>
    </p:spTree>
    <p:custDataLst>
      <p:tags r:id="rId1"/>
    </p:custDataLst>
    <p:extLst>
      <p:ext uri="{BB962C8B-B14F-4D97-AF65-F5344CB8AC3E}">
        <p14:creationId xmlns:p14="http://schemas.microsoft.com/office/powerpoint/2010/main" val="3556525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图形"/>
          <p:cNvGrpSpPr/>
          <p:nvPr/>
        </p:nvGrpSpPr>
        <p:grpSpPr>
          <a:xfrm>
            <a:off x="-2600325" y="-1465580"/>
            <a:ext cx="15991840" cy="12027535"/>
            <a:chOff x="-4095" y="-2308"/>
            <a:chExt cx="25184" cy="18941"/>
          </a:xfrm>
        </p:grpSpPr>
        <p:sp>
          <p:nvSpPr>
            <p:cNvPr id="16" name="图形"/>
            <p:cNvSpPr/>
            <p:nvPr/>
          </p:nvSpPr>
          <p:spPr>
            <a:xfrm>
              <a:off x="12582" y="-2308"/>
              <a:ext cx="8507" cy="8507"/>
            </a:xfrm>
            <a:prstGeom prst="ellipse">
              <a:avLst/>
            </a:prstGeom>
            <a:gradFill>
              <a:gsLst>
                <a:gs pos="5000">
                  <a:srgbClr val="096AED">
                    <a:alpha val="4000"/>
                  </a:srgbClr>
                </a:gs>
                <a:gs pos="100000">
                  <a:srgbClr val="0695F0">
                    <a:alpha val="23000"/>
                  </a:srgbClr>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4095" y="3036"/>
              <a:ext cx="13597" cy="13597"/>
              <a:chOff x="7170" y="5823"/>
              <a:chExt cx="13597" cy="13597"/>
            </a:xfrm>
          </p:grpSpPr>
          <p:sp>
            <p:nvSpPr>
              <p:cNvPr id="8" name="图形"/>
              <p:cNvSpPr/>
              <p:nvPr/>
            </p:nvSpPr>
            <p:spPr>
              <a:xfrm>
                <a:off x="7170" y="5823"/>
                <a:ext cx="13597" cy="13597"/>
              </a:xfrm>
              <a:prstGeom prst="ellipse">
                <a:avLst/>
              </a:prstGeom>
              <a:gradFill>
                <a:gsLst>
                  <a:gs pos="0">
                    <a:srgbClr val="096AED">
                      <a:alpha val="16000"/>
                    </a:srgbClr>
                  </a:gs>
                  <a:gs pos="100000">
                    <a:srgbClr val="0695F0">
                      <a:alpha val="53000"/>
                    </a:srgbClr>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图形"/>
              <p:cNvSpPr/>
              <p:nvPr/>
            </p:nvSpPr>
            <p:spPr>
              <a:xfrm flipV="1">
                <a:off x="8762" y="7415"/>
                <a:ext cx="10413" cy="10413"/>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 name="图形"/>
            <p:cNvSpPr/>
            <p:nvPr/>
          </p:nvSpPr>
          <p:spPr>
            <a:xfrm>
              <a:off x="279" y="279"/>
              <a:ext cx="18656" cy="10413"/>
            </a:xfrm>
            <a:prstGeom prst="roundRect">
              <a:avLst>
                <a:gd name="adj" fmla="val 5625"/>
              </a:avLst>
            </a:prstGeom>
            <a:solidFill>
              <a:schemeClr val="bg1"/>
            </a:solidFill>
            <a:ln w="19050">
              <a:solidFill>
                <a:schemeClr val="bg1"/>
              </a:solidFill>
            </a:ln>
            <a:effectLst>
              <a:outerShdw blurRad="965200" dist="38100" dir="10800000" algn="r" rotWithShape="0">
                <a:srgbClr val="819C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图形"/>
            <p:cNvSpPr/>
            <p:nvPr/>
          </p:nvSpPr>
          <p:spPr>
            <a:xfrm rot="10800000" flipH="1">
              <a:off x="14467" y="24"/>
              <a:ext cx="1092" cy="1092"/>
            </a:xfrm>
            <a:prstGeom prst="ellipse">
              <a:avLst/>
            </a:prstGeom>
            <a:gradFill>
              <a:gsLst>
                <a:gs pos="16000">
                  <a:schemeClr val="bg1">
                    <a:alpha val="0"/>
                  </a:schemeClr>
                </a:gs>
                <a:gs pos="100000">
                  <a:srgbClr val="7AB3F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图形"/>
            <p:cNvSpPr>
              <a:spLocks noChangeAspect="1"/>
            </p:cNvSpPr>
            <p:nvPr/>
          </p:nvSpPr>
          <p:spPr>
            <a:xfrm rot="5400000">
              <a:off x="11111" y="9159"/>
              <a:ext cx="204" cy="203"/>
            </a:xfrm>
            <a:prstGeom prst="flowChartConnector">
              <a:avLst/>
            </a:prstGeom>
            <a:gradFill>
              <a:gsLst>
                <a:gs pos="0">
                  <a:srgbClr val="0695F0"/>
                </a:gs>
                <a:gs pos="87000">
                  <a:srgbClr val="096A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图形"/>
            <p:cNvSpPr>
              <a:spLocks noChangeAspect="1"/>
            </p:cNvSpPr>
            <p:nvPr/>
          </p:nvSpPr>
          <p:spPr>
            <a:xfrm rot="5400000">
              <a:off x="11456" y="9114"/>
              <a:ext cx="204" cy="203"/>
            </a:xfrm>
            <a:prstGeom prst="flowChartConnector">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图形"/>
            <p:cNvSpPr>
              <a:spLocks noChangeAspect="1"/>
            </p:cNvSpPr>
            <p:nvPr/>
          </p:nvSpPr>
          <p:spPr>
            <a:xfrm rot="5400000">
              <a:off x="11800" y="9159"/>
              <a:ext cx="204" cy="203"/>
            </a:xfrm>
            <a:prstGeom prst="flowChartConnector">
              <a:avLst/>
            </a:prstGeom>
            <a:gradFill>
              <a:gsLst>
                <a:gs pos="0">
                  <a:srgbClr val="0695F0"/>
                </a:gs>
                <a:gs pos="87000">
                  <a:srgbClr val="096A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0" name="图形"/>
            <p:cNvCxnSpPr/>
            <p:nvPr/>
          </p:nvCxnSpPr>
          <p:spPr>
            <a:xfrm>
              <a:off x="12582" y="9216"/>
              <a:ext cx="4364" cy="0"/>
            </a:xfrm>
            <a:prstGeom prst="line">
              <a:avLst/>
            </a:prstGeom>
            <a:ln w="12700">
              <a:solidFill>
                <a:srgbClr val="37A0B9"/>
              </a:solidFill>
            </a:ln>
          </p:spPr>
          <p:style>
            <a:lnRef idx="1">
              <a:schemeClr val="accent1"/>
            </a:lnRef>
            <a:fillRef idx="0">
              <a:schemeClr val="accent1"/>
            </a:fillRef>
            <a:effectRef idx="0">
              <a:schemeClr val="accent1"/>
            </a:effectRef>
            <a:fontRef idx="minor">
              <a:schemeClr val="tx1"/>
            </a:fontRef>
          </p:style>
        </p:cxnSp>
        <p:sp>
          <p:nvSpPr>
            <p:cNvPr id="17" name="图形"/>
            <p:cNvSpPr/>
            <p:nvPr/>
          </p:nvSpPr>
          <p:spPr>
            <a:xfrm flipH="1" flipV="1">
              <a:off x="17218" y="261"/>
              <a:ext cx="1717" cy="15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图形"/>
            <p:cNvSpPr/>
            <p:nvPr/>
          </p:nvSpPr>
          <p:spPr>
            <a:xfrm flipV="1">
              <a:off x="18846" y="2015"/>
              <a:ext cx="251" cy="251"/>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2" name="图形"/>
            <p:cNvSpPr/>
            <p:nvPr/>
          </p:nvSpPr>
          <p:spPr>
            <a:xfrm flipV="1">
              <a:off x="7932" y="6378"/>
              <a:ext cx="309" cy="309"/>
            </a:xfrm>
            <a:prstGeom prst="ellipse">
              <a:avLst/>
            </a:prstGeom>
            <a:noFill/>
            <a:ln w="0">
              <a:gradFill>
                <a:gsLst>
                  <a:gs pos="0">
                    <a:srgbClr val="096AED"/>
                  </a:gs>
                  <a:gs pos="100000">
                    <a:srgbClr val="0695F0"/>
                  </a:gs>
                </a:gsLst>
                <a:lin ang="10800000" scaled="1"/>
              </a:grad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15" name="Espace réservé du numéro de diapositive 4">
            <a:extLst>
              <a:ext uri="{FF2B5EF4-FFF2-40B4-BE49-F238E27FC236}">
                <a16:creationId xmlns:a16="http://schemas.microsoft.com/office/drawing/2014/main" id="{D00FCCE0-2FBA-A669-A153-E29907A1E924}"/>
              </a:ext>
            </a:extLst>
          </p:cNvPr>
          <p:cNvSpPr txBox="1">
            <a:spLocks/>
          </p:cNvSpPr>
          <p:nvPr/>
        </p:nvSpPr>
        <p:spPr>
          <a:xfrm>
            <a:off x="11087813" y="6200778"/>
            <a:ext cx="1038782" cy="581961"/>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10/19</a:t>
            </a:r>
          </a:p>
        </p:txBody>
      </p:sp>
      <p:sp>
        <p:nvSpPr>
          <p:cNvPr id="2" name="Titre 1">
            <a:extLst>
              <a:ext uri="{FF2B5EF4-FFF2-40B4-BE49-F238E27FC236}">
                <a16:creationId xmlns:a16="http://schemas.microsoft.com/office/drawing/2014/main" id="{4B5B304B-9F2C-44D1-F6E8-968E38C50B12}"/>
              </a:ext>
            </a:extLst>
          </p:cNvPr>
          <p:cNvSpPr txBox="1">
            <a:spLocks/>
          </p:cNvSpPr>
          <p:nvPr/>
        </p:nvSpPr>
        <p:spPr>
          <a:xfrm>
            <a:off x="996603" y="279285"/>
            <a:ext cx="10198794" cy="840855"/>
          </a:xfrm>
          <a:prstGeom prst="rect">
            <a:avLst/>
          </a:prstGeom>
        </p:spPr>
        <p:txBody>
          <a:bodyPr>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fr-ML" sz="4800" b="0">
                <a:solidFill>
                  <a:schemeClr val="tx1"/>
                </a:solidFill>
                <a:effectLst>
                  <a:outerShdw blurRad="38100" dist="38100" dir="2700000" algn="tl">
                    <a:srgbClr val="000000">
                      <a:alpha val="43137"/>
                    </a:srgbClr>
                  </a:outerShdw>
                </a:effectLst>
                <a:latin typeface="IBM Plex Sans" panose="020B0503050203000203" pitchFamily="34" charset="0"/>
                <a:ea typeface="Cambria" panose="02040503050406030204" pitchFamily="18" charset="0"/>
                <a:cs typeface="Arial" panose="020B0604020202020204" pitchFamily="34" charset="0"/>
              </a:rPr>
              <a:t>Algorithme de partitionnement</a:t>
            </a:r>
            <a:r>
              <a:rPr lang="fr-ML" sz="4800">
                <a:solidFill>
                  <a:schemeClr val="tx1"/>
                </a:solidFill>
                <a:effectLst>
                  <a:outerShdw blurRad="38100" dist="38100" dir="2700000" algn="tl">
                    <a:srgbClr val="000000">
                      <a:alpha val="43137"/>
                    </a:srgbClr>
                  </a:outerShdw>
                </a:effectLst>
                <a:latin typeface="IBM Plex Sans" panose="020B0503050203000203" pitchFamily="34" charset="0"/>
                <a:ea typeface="Cambria" panose="02040503050406030204" pitchFamily="18" charset="0"/>
                <a:cs typeface="Arial" panose="020B0604020202020204" pitchFamily="34" charset="0"/>
              </a:rPr>
              <a:t> :</a:t>
            </a:r>
            <a:endParaRPr lang="fr-FR" sz="4800">
              <a:solidFill>
                <a:schemeClr val="tx1"/>
              </a:solidFill>
              <a:effectLst>
                <a:outerShdw blurRad="38100" dist="38100" dir="2700000" algn="tl">
                  <a:srgbClr val="000000">
                    <a:alpha val="43137"/>
                  </a:srgbClr>
                </a:outerShdw>
              </a:effectLst>
              <a:latin typeface="IBM Plex Sans" panose="020B0503050203000203" pitchFamily="34" charset="0"/>
              <a:ea typeface="Cambria" panose="02040503050406030204" pitchFamily="18" charset="0"/>
              <a:cs typeface="Arial" panose="020B0604020202020204" pitchFamily="34" charset="0"/>
            </a:endParaRPr>
          </a:p>
        </p:txBody>
      </p:sp>
      <p:sp>
        <p:nvSpPr>
          <p:cNvPr id="3" name="ZoneTexte 2">
            <a:extLst>
              <a:ext uri="{FF2B5EF4-FFF2-40B4-BE49-F238E27FC236}">
                <a16:creationId xmlns:a16="http://schemas.microsoft.com/office/drawing/2014/main" id="{6D453B07-272B-98D3-F938-7FD098C6DD0C}"/>
              </a:ext>
            </a:extLst>
          </p:cNvPr>
          <p:cNvSpPr txBox="1"/>
          <p:nvPr/>
        </p:nvSpPr>
        <p:spPr>
          <a:xfrm>
            <a:off x="942641" y="1378017"/>
            <a:ext cx="10495107" cy="3368614"/>
          </a:xfrm>
          <a:prstGeom prst="rect">
            <a:avLst/>
          </a:prstGeom>
          <a:noFill/>
        </p:spPr>
        <p:txBody>
          <a:bodyPr wrap="square">
            <a:spAutoFit/>
          </a:bodyPr>
          <a:lstStyle/>
          <a:p>
            <a:pPr algn="just" fontAlgn="base">
              <a:lnSpc>
                <a:spcPct val="150000"/>
              </a:lnSpc>
              <a:buFont typeface="Arial" panose="020B0604020202020204" pitchFamily="34" charset="0"/>
              <a:buChar char="•"/>
            </a:pPr>
            <a:r>
              <a:rPr lang="fr-FR" sz="2400" b="1" i="0" u="none" strike="noStrike">
                <a:effectLst/>
                <a:latin typeface="Roboto" panose="02000000000000000000" pitchFamily="2" charset="0"/>
                <a:ea typeface="Roboto" panose="02000000000000000000" pitchFamily="2" charset="0"/>
              </a:rPr>
              <a:t>K- moyennes: </a:t>
            </a:r>
            <a:r>
              <a:rPr lang="fr-FR" sz="2000" b="0" i="0" u="none" strike="noStrike">
                <a:effectLst/>
                <a:latin typeface="Roboto" panose="02000000000000000000" pitchFamily="2" charset="0"/>
                <a:ea typeface="Roboto" panose="02000000000000000000" pitchFamily="2" charset="0"/>
              </a:rPr>
              <a:t>L'algorithme de classification K-means est un algorithme de clustering couramment utilisé pour regrouper les éléments en fonction de leurs proximités. Il fonctionne en affectant chaque élément à un cluster en fonction de sa proximité avec le centroïde du cluster, puis en mettant à jour les centroïdes en fonction de la position moyenne des éléments affectés au cluster. L'algorithme continue à itérer jusqu'à ce que les clusters convergent vers une solution stable.</a:t>
            </a:r>
            <a:endParaRPr lang="fr-FR" sz="2400" b="0">
              <a:effectLst/>
              <a:latin typeface="Roboto" panose="02000000000000000000" pitchFamily="2" charset="0"/>
              <a:ea typeface="Roboto" panose="02000000000000000000" pitchFamily="2" charset="0"/>
            </a:endParaRPr>
          </a:p>
          <a:p>
            <a:pPr algn="just" rtl="0" fontAlgn="base">
              <a:lnSpc>
                <a:spcPct val="150000"/>
              </a:lnSpc>
              <a:spcBef>
                <a:spcPts val="0"/>
              </a:spcBef>
              <a:spcAft>
                <a:spcPts val="0"/>
              </a:spcAft>
              <a:buFont typeface="Arial" panose="020B0604020202020204" pitchFamily="34" charset="0"/>
              <a:buChar char="•"/>
            </a:pPr>
            <a:endParaRPr lang="fr-FR" sz="2000" b="0">
              <a:effectLst/>
            </a:endParaRPr>
          </a:p>
        </p:txBody>
      </p:sp>
      <p:pic>
        <p:nvPicPr>
          <p:cNvPr id="6" name="Picture 2">
            <a:extLst>
              <a:ext uri="{FF2B5EF4-FFF2-40B4-BE49-F238E27FC236}">
                <a16:creationId xmlns:a16="http://schemas.microsoft.com/office/drawing/2014/main" id="{2824488F-9030-63D1-465D-4661CDB83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54" y="4593849"/>
            <a:ext cx="2358644" cy="1635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072D0C34-6D80-3C72-99C3-73925D340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619" y="4593848"/>
            <a:ext cx="1938464" cy="16351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79019A6C-2C00-248A-5BE9-32EB97DA5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049" y="4392226"/>
            <a:ext cx="2194174" cy="1963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563755C9-E05A-A7BE-36E1-7782FB83F0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7734" y="4593848"/>
            <a:ext cx="2050014" cy="1635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图形"/>
          <p:cNvGrpSpPr/>
          <p:nvPr/>
        </p:nvGrpSpPr>
        <p:grpSpPr>
          <a:xfrm>
            <a:off x="-1805241" y="-1547886"/>
            <a:ext cx="17553305" cy="12066905"/>
            <a:chOff x="-2935" y="-2370"/>
            <a:chExt cx="27643" cy="19003"/>
          </a:xfrm>
        </p:grpSpPr>
        <p:sp>
          <p:nvSpPr>
            <p:cNvPr id="16" name="图形"/>
            <p:cNvSpPr/>
            <p:nvPr/>
          </p:nvSpPr>
          <p:spPr>
            <a:xfrm>
              <a:off x="-2935" y="-2370"/>
              <a:ext cx="8507" cy="850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11111" y="3036"/>
              <a:ext cx="13597" cy="13597"/>
              <a:chOff x="22376" y="5823"/>
              <a:chExt cx="13597" cy="13597"/>
            </a:xfrm>
          </p:grpSpPr>
          <p:sp>
            <p:nvSpPr>
              <p:cNvPr id="8" name="图形"/>
              <p:cNvSpPr/>
              <p:nvPr/>
            </p:nvSpPr>
            <p:spPr>
              <a:xfrm>
                <a:off x="22376" y="5823"/>
                <a:ext cx="13597" cy="1359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图形"/>
              <p:cNvSpPr/>
              <p:nvPr/>
            </p:nvSpPr>
            <p:spPr>
              <a:xfrm flipV="1">
                <a:off x="23968" y="7415"/>
                <a:ext cx="10413" cy="10413"/>
              </a:xfrm>
              <a:prstGeom prst="ellipse">
                <a:avLst/>
              </a:prstGeom>
              <a:solidFill>
                <a:schemeClr val="accent2">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 name="图形"/>
            <p:cNvSpPr/>
            <p:nvPr/>
          </p:nvSpPr>
          <p:spPr>
            <a:xfrm>
              <a:off x="279" y="279"/>
              <a:ext cx="18656" cy="10413"/>
            </a:xfrm>
            <a:prstGeom prst="roundRect">
              <a:avLst>
                <a:gd name="adj" fmla="val 5625"/>
              </a:avLst>
            </a:prstGeom>
            <a:solidFill>
              <a:schemeClr val="bg1"/>
            </a:solidFill>
            <a:ln w="19050">
              <a:solidFill>
                <a:schemeClr val="bg1"/>
              </a:solidFill>
            </a:ln>
            <a:effectLst>
              <a:outerShdw blurRad="965200" dist="38100" dir="10800000" algn="r" rotWithShape="0">
                <a:srgbClr val="819C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图形"/>
            <p:cNvSpPr/>
            <p:nvPr/>
          </p:nvSpPr>
          <p:spPr>
            <a:xfrm rot="10800000" flipH="1">
              <a:off x="17019" y="20"/>
              <a:ext cx="1092" cy="109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图形"/>
            <p:cNvSpPr>
              <a:spLocks noChangeAspect="1"/>
            </p:cNvSpPr>
            <p:nvPr/>
          </p:nvSpPr>
          <p:spPr>
            <a:xfrm rot="5400000">
              <a:off x="11111"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cs typeface="+mn-ea"/>
                <a:sym typeface="+mn-lt"/>
              </a:endParaRPr>
            </a:p>
          </p:txBody>
        </p:sp>
        <p:sp>
          <p:nvSpPr>
            <p:cNvPr id="12" name="图形"/>
            <p:cNvSpPr>
              <a:spLocks noChangeAspect="1"/>
            </p:cNvSpPr>
            <p:nvPr/>
          </p:nvSpPr>
          <p:spPr>
            <a:xfrm rot="5400000">
              <a:off x="11456" y="10207"/>
              <a:ext cx="204" cy="203"/>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图形"/>
            <p:cNvSpPr>
              <a:spLocks noChangeAspect="1"/>
            </p:cNvSpPr>
            <p:nvPr/>
          </p:nvSpPr>
          <p:spPr>
            <a:xfrm rot="5400000">
              <a:off x="11800"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0" name="图形"/>
            <p:cNvCxnSpPr/>
            <p:nvPr/>
          </p:nvCxnSpPr>
          <p:spPr>
            <a:xfrm>
              <a:off x="12582" y="10309"/>
              <a:ext cx="4364"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7" name="图形"/>
            <p:cNvSpPr/>
            <p:nvPr/>
          </p:nvSpPr>
          <p:spPr>
            <a:xfrm rot="16200000" flipH="1" flipV="1">
              <a:off x="25" y="117"/>
              <a:ext cx="1717" cy="15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图形"/>
            <p:cNvSpPr/>
            <p:nvPr/>
          </p:nvSpPr>
          <p:spPr>
            <a:xfrm flipV="1">
              <a:off x="18846" y="2015"/>
              <a:ext cx="251" cy="251"/>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2" name="图形"/>
            <p:cNvSpPr/>
            <p:nvPr/>
          </p:nvSpPr>
          <p:spPr>
            <a:xfrm flipV="1">
              <a:off x="7932" y="6378"/>
              <a:ext cx="309" cy="309"/>
            </a:xfrm>
            <a:prstGeom prst="ellipse">
              <a:avLst/>
            </a:prstGeom>
            <a:noFill/>
            <a:ln w="0">
              <a:gradFill>
                <a:gsLst>
                  <a:gs pos="0">
                    <a:srgbClr val="096AED"/>
                  </a:gs>
                  <a:gs pos="100000">
                    <a:srgbClr val="0695F0"/>
                  </a:gs>
                </a:gsLst>
                <a:lin ang="10800000" scaled="1"/>
              </a:grad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7" name="AutoShape 4">
            <a:extLst>
              <a:ext uri="{FF2B5EF4-FFF2-40B4-BE49-F238E27FC236}">
                <a16:creationId xmlns:a16="http://schemas.microsoft.com/office/drawing/2014/main" id="{AFFB90F3-1E41-A116-6BC5-03D054FE70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3" name="AutoShape 6">
            <a:extLst>
              <a:ext uri="{FF2B5EF4-FFF2-40B4-BE49-F238E27FC236}">
                <a16:creationId xmlns:a16="http://schemas.microsoft.com/office/drawing/2014/main" id="{20B9A3CF-1510-B0E8-BDD6-32C5FDF11E3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5" name="AutoShape 10">
            <a:extLst>
              <a:ext uri="{FF2B5EF4-FFF2-40B4-BE49-F238E27FC236}">
                <a16:creationId xmlns:a16="http://schemas.microsoft.com/office/drawing/2014/main" id="{183082C9-B221-C679-B186-C3A35654A6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8" name="AutoShape 16">
            <a:extLst>
              <a:ext uri="{FF2B5EF4-FFF2-40B4-BE49-F238E27FC236}">
                <a16:creationId xmlns:a16="http://schemas.microsoft.com/office/drawing/2014/main" id="{54D18850-BC29-8150-4AED-4493CFB8F2E4}"/>
              </a:ext>
            </a:extLst>
          </p:cNvPr>
          <p:cNvSpPr>
            <a:spLocks noChangeAspect="1" noChangeArrowheads="1"/>
          </p:cNvSpPr>
          <p:nvPr/>
        </p:nvSpPr>
        <p:spPr bwMode="auto">
          <a:xfrm>
            <a:off x="8208976" y="3922907"/>
            <a:ext cx="81592" cy="75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23" name="Espace réservé du numéro de diapositive 4">
            <a:extLst>
              <a:ext uri="{FF2B5EF4-FFF2-40B4-BE49-F238E27FC236}">
                <a16:creationId xmlns:a16="http://schemas.microsoft.com/office/drawing/2014/main" id="{F98C39F2-0164-15BF-CB05-1FE724FA6412}"/>
              </a:ext>
            </a:extLst>
          </p:cNvPr>
          <p:cNvSpPr txBox="1">
            <a:spLocks/>
          </p:cNvSpPr>
          <p:nvPr/>
        </p:nvSpPr>
        <p:spPr>
          <a:xfrm>
            <a:off x="10979532" y="6086475"/>
            <a:ext cx="1018985" cy="581961"/>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11/19</a:t>
            </a:r>
          </a:p>
        </p:txBody>
      </p:sp>
      <p:sp>
        <p:nvSpPr>
          <p:cNvPr id="2" name="Titre 1">
            <a:extLst>
              <a:ext uri="{FF2B5EF4-FFF2-40B4-BE49-F238E27FC236}">
                <a16:creationId xmlns:a16="http://schemas.microsoft.com/office/drawing/2014/main" id="{FE2A14D4-A981-4A87-0105-0C3B563A9DBD}"/>
              </a:ext>
            </a:extLst>
          </p:cNvPr>
          <p:cNvSpPr txBox="1">
            <a:spLocks/>
          </p:cNvSpPr>
          <p:nvPr/>
        </p:nvSpPr>
        <p:spPr>
          <a:xfrm>
            <a:off x="1469037" y="265632"/>
            <a:ext cx="10089932" cy="840855"/>
          </a:xfrm>
          <a:prstGeom prst="rect">
            <a:avLst/>
          </a:prstGeom>
        </p:spPr>
        <p:txBody>
          <a:bodyPr lIns="91440" tIns="45720" rIns="91440" bIns="45720" anchor="t">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fr-ML" sz="5200" b="0">
                <a:solidFill>
                  <a:schemeClr val="tx1"/>
                </a:solidFill>
                <a:effectLst>
                  <a:outerShdw blurRad="38100" dist="38100" dir="2700000" algn="tl">
                    <a:srgbClr val="000000">
                      <a:alpha val="43137"/>
                    </a:srgbClr>
                  </a:outerShdw>
                </a:effectLst>
                <a:latin typeface="IBM Plex Sans"/>
                <a:ea typeface="Cambria"/>
                <a:cs typeface="Arial"/>
              </a:rPr>
              <a:t>Algorithmes  hiérarchiques</a:t>
            </a:r>
            <a:r>
              <a:rPr lang="fr-ML" sz="5200">
                <a:solidFill>
                  <a:schemeClr val="tx1"/>
                </a:solidFill>
                <a:effectLst>
                  <a:outerShdw blurRad="38100" dist="38100" dir="2700000" algn="tl">
                    <a:srgbClr val="000000">
                      <a:alpha val="43137"/>
                    </a:srgbClr>
                  </a:outerShdw>
                </a:effectLst>
                <a:latin typeface="IBM Plex Sans"/>
                <a:ea typeface="Cambria"/>
                <a:cs typeface="Arial"/>
              </a:rPr>
              <a:t> :</a:t>
            </a:r>
            <a:endParaRPr lang="fr-FR" sz="5200">
              <a:solidFill>
                <a:schemeClr val="tx1"/>
              </a:solidFill>
              <a:effectLst>
                <a:outerShdw blurRad="38100" dist="38100" dir="2700000" algn="tl">
                  <a:srgbClr val="000000">
                    <a:alpha val="43137"/>
                  </a:srgbClr>
                </a:outerShdw>
              </a:effectLst>
              <a:latin typeface="IBM Plex Sans"/>
              <a:ea typeface="Cambria"/>
              <a:cs typeface="Arial"/>
            </a:endParaRPr>
          </a:p>
        </p:txBody>
      </p:sp>
      <p:sp>
        <p:nvSpPr>
          <p:cNvPr id="6" name="ZoneTexte 5">
            <a:extLst>
              <a:ext uri="{FF2B5EF4-FFF2-40B4-BE49-F238E27FC236}">
                <a16:creationId xmlns:a16="http://schemas.microsoft.com/office/drawing/2014/main" id="{BD96C3D8-C856-B8B3-A201-C444827837C2}"/>
              </a:ext>
            </a:extLst>
          </p:cNvPr>
          <p:cNvSpPr txBox="1"/>
          <p:nvPr/>
        </p:nvSpPr>
        <p:spPr>
          <a:xfrm>
            <a:off x="912534" y="1285724"/>
            <a:ext cx="10630849" cy="3182923"/>
          </a:xfrm>
          <a:prstGeom prst="rect">
            <a:avLst/>
          </a:prstGeom>
          <a:noFill/>
        </p:spPr>
        <p:txBody>
          <a:bodyPr wrap="square">
            <a:spAutoFit/>
          </a:bodyPr>
          <a:lstStyle/>
          <a:p>
            <a:pPr algn="just" rtl="0" fontAlgn="base">
              <a:lnSpc>
                <a:spcPct val="150000"/>
              </a:lnSpc>
              <a:spcBef>
                <a:spcPts val="2900"/>
              </a:spcBef>
              <a:spcAft>
                <a:spcPts val="0"/>
              </a:spcAft>
              <a:buFont typeface="Arial" panose="020B0604020202020204" pitchFamily="34" charset="0"/>
              <a:buChar char="•"/>
            </a:pPr>
            <a:r>
              <a:rPr lang="fr-FR" sz="2000" b="1" i="0" u="none" strike="noStrike">
                <a:effectLst/>
                <a:latin typeface="Roboto" panose="02000000000000000000" pitchFamily="2" charset="0"/>
                <a:ea typeface="Roboto" panose="02000000000000000000" pitchFamily="2" charset="0"/>
              </a:rPr>
              <a:t>Clustering hiérarchique: </a:t>
            </a:r>
            <a:r>
              <a:rPr lang="fr-FR" sz="2000" b="0" i="0" u="none" strike="noStrike">
                <a:effectLst/>
                <a:latin typeface="Roboto" panose="02000000000000000000" pitchFamily="2" charset="0"/>
                <a:ea typeface="Roboto" panose="02000000000000000000" pitchFamily="2" charset="0"/>
              </a:rPr>
              <a:t>cette méthode utilise des algorithmes pour construire un arbre de clusters ou dendrogramme qui représente les relations entre les observations et montre comment elles ont été regroupées en clusters.</a:t>
            </a:r>
          </a:p>
          <a:p>
            <a:pPr algn="just" rtl="0" fontAlgn="base">
              <a:lnSpc>
                <a:spcPct val="150000"/>
              </a:lnSpc>
              <a:spcBef>
                <a:spcPts val="2900"/>
              </a:spcBef>
              <a:spcAft>
                <a:spcPts val="0"/>
              </a:spcAft>
              <a:buFont typeface="Arial" panose="020B0604020202020204" pitchFamily="34" charset="0"/>
              <a:buChar char="•"/>
            </a:pPr>
            <a:endParaRPr lang="fr-FR" sz="2000" b="0" i="0" u="none" strike="noStrike">
              <a:effectLst/>
              <a:latin typeface="Roboto" panose="02000000000000000000" pitchFamily="2" charset="0"/>
              <a:ea typeface="Roboto" panose="02000000000000000000" pitchFamily="2" charset="0"/>
            </a:endParaRPr>
          </a:p>
          <a:p>
            <a:pPr>
              <a:lnSpc>
                <a:spcPct val="150000"/>
              </a:lnSpc>
            </a:pPr>
            <a:br>
              <a:rPr lang="fr-FR" sz="2000">
                <a:latin typeface="Roboto" panose="02000000000000000000" pitchFamily="2" charset="0"/>
                <a:ea typeface="Roboto" panose="02000000000000000000" pitchFamily="2" charset="0"/>
              </a:rPr>
            </a:br>
            <a:endParaRPr lang="fr-FR" sz="2000" b="0" i="0" u="none" strike="noStrike">
              <a:effectLst/>
              <a:latin typeface="Roboto" panose="02000000000000000000" pitchFamily="2" charset="0"/>
              <a:ea typeface="Roboto" panose="02000000000000000000" pitchFamily="2" charset="0"/>
            </a:endParaRPr>
          </a:p>
        </p:txBody>
      </p:sp>
      <p:pic>
        <p:nvPicPr>
          <p:cNvPr id="10" name="Picture 2">
            <a:extLst>
              <a:ext uri="{FF2B5EF4-FFF2-40B4-BE49-F238E27FC236}">
                <a16:creationId xmlns:a16="http://schemas.microsoft.com/office/drawing/2014/main" id="{6B440C37-B1A5-CE9B-EE26-9A9F1A8DE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748" y="3122849"/>
            <a:ext cx="5378512" cy="24562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7206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图形"/>
          <p:cNvGrpSpPr/>
          <p:nvPr/>
        </p:nvGrpSpPr>
        <p:grpSpPr>
          <a:xfrm>
            <a:off x="-2600325" y="-1465580"/>
            <a:ext cx="15991840" cy="12027535"/>
            <a:chOff x="-4095" y="-2308"/>
            <a:chExt cx="25184" cy="18941"/>
          </a:xfrm>
        </p:grpSpPr>
        <p:sp>
          <p:nvSpPr>
            <p:cNvPr id="16" name="图形"/>
            <p:cNvSpPr/>
            <p:nvPr/>
          </p:nvSpPr>
          <p:spPr>
            <a:xfrm>
              <a:off x="12582" y="-2308"/>
              <a:ext cx="8507" cy="8507"/>
            </a:xfrm>
            <a:prstGeom prst="ellipse">
              <a:avLst/>
            </a:prstGeom>
            <a:gradFill>
              <a:gsLst>
                <a:gs pos="5000">
                  <a:srgbClr val="096AED">
                    <a:alpha val="4000"/>
                  </a:srgbClr>
                </a:gs>
                <a:gs pos="100000">
                  <a:srgbClr val="0695F0">
                    <a:alpha val="23000"/>
                  </a:srgbClr>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4095" y="3036"/>
              <a:ext cx="13597" cy="13597"/>
              <a:chOff x="7170" y="5823"/>
              <a:chExt cx="13597" cy="13597"/>
            </a:xfrm>
          </p:grpSpPr>
          <p:sp>
            <p:nvSpPr>
              <p:cNvPr id="8" name="图形"/>
              <p:cNvSpPr/>
              <p:nvPr/>
            </p:nvSpPr>
            <p:spPr>
              <a:xfrm>
                <a:off x="7170" y="5823"/>
                <a:ext cx="13597" cy="13597"/>
              </a:xfrm>
              <a:prstGeom prst="ellipse">
                <a:avLst/>
              </a:prstGeom>
              <a:gradFill>
                <a:gsLst>
                  <a:gs pos="0">
                    <a:srgbClr val="096AED">
                      <a:alpha val="16000"/>
                    </a:srgbClr>
                  </a:gs>
                  <a:gs pos="100000">
                    <a:srgbClr val="0695F0">
                      <a:alpha val="53000"/>
                    </a:srgbClr>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图形"/>
              <p:cNvSpPr/>
              <p:nvPr/>
            </p:nvSpPr>
            <p:spPr>
              <a:xfrm flipV="1">
                <a:off x="8762" y="7415"/>
                <a:ext cx="10413" cy="10413"/>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 name="图形"/>
            <p:cNvSpPr/>
            <p:nvPr/>
          </p:nvSpPr>
          <p:spPr>
            <a:xfrm>
              <a:off x="279" y="279"/>
              <a:ext cx="18656" cy="10413"/>
            </a:xfrm>
            <a:prstGeom prst="roundRect">
              <a:avLst>
                <a:gd name="adj" fmla="val 5625"/>
              </a:avLst>
            </a:prstGeom>
            <a:solidFill>
              <a:schemeClr val="bg1"/>
            </a:solidFill>
            <a:ln w="19050">
              <a:solidFill>
                <a:schemeClr val="bg1"/>
              </a:solidFill>
            </a:ln>
            <a:effectLst>
              <a:outerShdw blurRad="965200" dist="38100" dir="10800000" algn="r" rotWithShape="0">
                <a:srgbClr val="819C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图形"/>
            <p:cNvSpPr/>
            <p:nvPr/>
          </p:nvSpPr>
          <p:spPr>
            <a:xfrm rot="10800000" flipH="1">
              <a:off x="14467" y="24"/>
              <a:ext cx="1092" cy="1092"/>
            </a:xfrm>
            <a:prstGeom prst="ellipse">
              <a:avLst/>
            </a:prstGeom>
            <a:gradFill>
              <a:gsLst>
                <a:gs pos="16000">
                  <a:schemeClr val="bg1">
                    <a:alpha val="0"/>
                  </a:schemeClr>
                </a:gs>
                <a:gs pos="100000">
                  <a:srgbClr val="7AB3F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图形"/>
            <p:cNvSpPr>
              <a:spLocks noChangeAspect="1"/>
            </p:cNvSpPr>
            <p:nvPr/>
          </p:nvSpPr>
          <p:spPr>
            <a:xfrm rot="5400000">
              <a:off x="11111" y="9159"/>
              <a:ext cx="204" cy="203"/>
            </a:xfrm>
            <a:prstGeom prst="flowChartConnector">
              <a:avLst/>
            </a:prstGeom>
            <a:gradFill>
              <a:gsLst>
                <a:gs pos="0">
                  <a:srgbClr val="0695F0"/>
                </a:gs>
                <a:gs pos="87000">
                  <a:srgbClr val="096A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图形"/>
            <p:cNvSpPr>
              <a:spLocks noChangeAspect="1"/>
            </p:cNvSpPr>
            <p:nvPr/>
          </p:nvSpPr>
          <p:spPr>
            <a:xfrm rot="5400000">
              <a:off x="11456" y="9114"/>
              <a:ext cx="204" cy="203"/>
            </a:xfrm>
            <a:prstGeom prst="flowChartConnector">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图形"/>
            <p:cNvSpPr>
              <a:spLocks noChangeAspect="1"/>
            </p:cNvSpPr>
            <p:nvPr/>
          </p:nvSpPr>
          <p:spPr>
            <a:xfrm rot="5400000">
              <a:off x="11800" y="9159"/>
              <a:ext cx="204" cy="203"/>
            </a:xfrm>
            <a:prstGeom prst="flowChartConnector">
              <a:avLst/>
            </a:prstGeom>
            <a:gradFill>
              <a:gsLst>
                <a:gs pos="0">
                  <a:srgbClr val="0695F0"/>
                </a:gs>
                <a:gs pos="87000">
                  <a:srgbClr val="096AE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0" name="图形"/>
            <p:cNvCxnSpPr/>
            <p:nvPr/>
          </p:nvCxnSpPr>
          <p:spPr>
            <a:xfrm>
              <a:off x="12582" y="9216"/>
              <a:ext cx="4364" cy="0"/>
            </a:xfrm>
            <a:prstGeom prst="line">
              <a:avLst/>
            </a:prstGeom>
            <a:ln w="12700">
              <a:solidFill>
                <a:srgbClr val="37A0B9"/>
              </a:solidFill>
            </a:ln>
          </p:spPr>
          <p:style>
            <a:lnRef idx="1">
              <a:schemeClr val="accent1"/>
            </a:lnRef>
            <a:fillRef idx="0">
              <a:schemeClr val="accent1"/>
            </a:fillRef>
            <a:effectRef idx="0">
              <a:schemeClr val="accent1"/>
            </a:effectRef>
            <a:fontRef idx="minor">
              <a:schemeClr val="tx1"/>
            </a:fontRef>
          </p:style>
        </p:cxnSp>
        <p:sp>
          <p:nvSpPr>
            <p:cNvPr id="17" name="图形"/>
            <p:cNvSpPr/>
            <p:nvPr/>
          </p:nvSpPr>
          <p:spPr>
            <a:xfrm flipH="1" flipV="1">
              <a:off x="17218" y="261"/>
              <a:ext cx="1717" cy="15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图形"/>
            <p:cNvSpPr/>
            <p:nvPr/>
          </p:nvSpPr>
          <p:spPr>
            <a:xfrm flipV="1">
              <a:off x="18846" y="2015"/>
              <a:ext cx="251" cy="251"/>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2" name="图形"/>
            <p:cNvSpPr/>
            <p:nvPr/>
          </p:nvSpPr>
          <p:spPr>
            <a:xfrm flipV="1">
              <a:off x="7932" y="6378"/>
              <a:ext cx="309" cy="309"/>
            </a:xfrm>
            <a:prstGeom prst="ellipse">
              <a:avLst/>
            </a:prstGeom>
            <a:noFill/>
            <a:ln w="0">
              <a:gradFill>
                <a:gsLst>
                  <a:gs pos="0">
                    <a:srgbClr val="096AED"/>
                  </a:gs>
                  <a:gs pos="100000">
                    <a:srgbClr val="0695F0"/>
                  </a:gs>
                </a:gsLst>
                <a:lin ang="10800000" scaled="1"/>
              </a:grad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26" name="Titre 1">
            <a:extLst>
              <a:ext uri="{FF2B5EF4-FFF2-40B4-BE49-F238E27FC236}">
                <a16:creationId xmlns:a16="http://schemas.microsoft.com/office/drawing/2014/main" id="{57D04B5B-E04E-4076-A35C-D4D7BA644A0C}"/>
              </a:ext>
            </a:extLst>
          </p:cNvPr>
          <p:cNvSpPr txBox="1">
            <a:spLocks/>
          </p:cNvSpPr>
          <p:nvPr/>
        </p:nvSpPr>
        <p:spPr>
          <a:xfrm>
            <a:off x="912534" y="265632"/>
            <a:ext cx="10630849" cy="840855"/>
          </a:xfrm>
          <a:prstGeom prst="rect">
            <a:avLst/>
          </a:prstGeom>
        </p:spPr>
        <p:txBody>
          <a:bodyPr lIns="91440" tIns="45720" rIns="91440" bIns="45720" anchor="t">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fr-ML" sz="4800" b="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Arial"/>
              </a:rPr>
              <a:t>Algorithmes </a:t>
            </a:r>
            <a:r>
              <a:rPr lang="fr-FR" sz="4800" b="0" i="0" u="none" strike="noStrike">
                <a:effectLst>
                  <a:outerShdw blurRad="38100" dist="38100" dir="2700000" algn="tl">
                    <a:srgbClr val="000000">
                      <a:alpha val="43137"/>
                    </a:srgbClr>
                  </a:outerShdw>
                </a:effectLst>
                <a:latin typeface="Roboto" panose="02000000000000000000" pitchFamily="2" charset="0"/>
                <a:ea typeface="Roboto" panose="02000000000000000000" pitchFamily="2" charset="0"/>
              </a:rPr>
              <a:t>basé sur les densités </a:t>
            </a:r>
            <a:r>
              <a:rPr lang="fr-ML" sz="4800" b="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Arial"/>
              </a:rPr>
              <a:t>:</a:t>
            </a:r>
            <a:endParaRPr lang="fr-FR" sz="4800" b="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Arial"/>
            </a:endParaRPr>
          </a:p>
        </p:txBody>
      </p:sp>
      <p:sp>
        <p:nvSpPr>
          <p:cNvPr id="14" name="ZoneTexte 13">
            <a:extLst>
              <a:ext uri="{FF2B5EF4-FFF2-40B4-BE49-F238E27FC236}">
                <a16:creationId xmlns:a16="http://schemas.microsoft.com/office/drawing/2014/main" id="{5FEC48CA-1CB8-188A-44F3-D05FD4391B42}"/>
              </a:ext>
            </a:extLst>
          </p:cNvPr>
          <p:cNvSpPr txBox="1"/>
          <p:nvPr/>
        </p:nvSpPr>
        <p:spPr>
          <a:xfrm>
            <a:off x="912534" y="1285724"/>
            <a:ext cx="10630849" cy="964367"/>
          </a:xfrm>
          <a:prstGeom prst="rect">
            <a:avLst/>
          </a:prstGeom>
          <a:noFill/>
        </p:spPr>
        <p:txBody>
          <a:bodyPr wrap="square">
            <a:spAutoFit/>
          </a:bodyPr>
          <a:lstStyle/>
          <a:p>
            <a:pPr algn="just" rtl="0" fontAlgn="base">
              <a:lnSpc>
                <a:spcPct val="150000"/>
              </a:lnSpc>
              <a:spcBef>
                <a:spcPts val="2900"/>
              </a:spcBef>
              <a:spcAft>
                <a:spcPts val="0"/>
              </a:spcAft>
              <a:buFont typeface="Arial" panose="020B0604020202020204" pitchFamily="34" charset="0"/>
              <a:buChar char="•"/>
            </a:pPr>
            <a:r>
              <a:rPr lang="fr-FR" sz="2000" b="0" i="0" u="none" strike="noStrike">
                <a:effectLst/>
                <a:latin typeface="Roboto" panose="02000000000000000000" pitchFamily="2" charset="0"/>
                <a:ea typeface="Roboto" panose="02000000000000000000" pitchFamily="2" charset="0"/>
              </a:rPr>
              <a:t>C</a:t>
            </a:r>
            <a:r>
              <a:rPr lang="fr-FR" sz="2000" b="1" i="0" u="none" strike="noStrike">
                <a:effectLst/>
                <a:latin typeface="Roboto" panose="02000000000000000000" pitchFamily="2" charset="0"/>
                <a:ea typeface="Roboto" panose="02000000000000000000" pitchFamily="2" charset="0"/>
              </a:rPr>
              <a:t>lustering basé sur les densités:</a:t>
            </a:r>
            <a:r>
              <a:rPr lang="fr-FR" sz="2000" b="0" i="0" u="none" strike="noStrike">
                <a:effectLst/>
                <a:latin typeface="Roboto" panose="02000000000000000000" pitchFamily="2" charset="0"/>
                <a:ea typeface="Roboto" panose="02000000000000000000" pitchFamily="2" charset="0"/>
              </a:rPr>
              <a:t> cette méthode utilise des algorithmes pour trouver des clusters en identifiant les régions de forte densité de données dans l'espace des données.</a:t>
            </a:r>
          </a:p>
        </p:txBody>
      </p:sp>
      <p:pic>
        <p:nvPicPr>
          <p:cNvPr id="2052" name="Picture 4">
            <a:extLst>
              <a:ext uri="{FF2B5EF4-FFF2-40B4-BE49-F238E27FC236}">
                <a16:creationId xmlns:a16="http://schemas.microsoft.com/office/drawing/2014/main" id="{05DA029C-4AD8-490A-0910-87EE25375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259" y="2749232"/>
            <a:ext cx="7480091" cy="246734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4">
            <a:extLst>
              <a:ext uri="{FF2B5EF4-FFF2-40B4-BE49-F238E27FC236}">
                <a16:creationId xmlns:a16="http://schemas.microsoft.com/office/drawing/2014/main" id="{9628EFA0-6D32-AE4D-4159-75B8A80FDB4C}"/>
              </a:ext>
            </a:extLst>
          </p:cNvPr>
          <p:cNvSpPr txBox="1">
            <a:spLocks/>
          </p:cNvSpPr>
          <p:nvPr/>
        </p:nvSpPr>
        <p:spPr>
          <a:xfrm>
            <a:off x="5856235" y="6074731"/>
            <a:ext cx="1039239" cy="593706"/>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12/19</a:t>
            </a:r>
          </a:p>
        </p:txBody>
      </p:sp>
    </p:spTree>
    <p:custDataLst>
      <p:tags r:id="rId1"/>
    </p:custDataLst>
    <p:extLst>
      <p:ext uri="{BB962C8B-B14F-4D97-AF65-F5344CB8AC3E}">
        <p14:creationId xmlns:p14="http://schemas.microsoft.com/office/powerpoint/2010/main" val="563378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图形"/>
          <p:cNvGrpSpPr/>
          <p:nvPr/>
        </p:nvGrpSpPr>
        <p:grpSpPr>
          <a:xfrm>
            <a:off x="-1805241" y="-1547886"/>
            <a:ext cx="17553305" cy="12066905"/>
            <a:chOff x="-2935" y="-2370"/>
            <a:chExt cx="27643" cy="19003"/>
          </a:xfrm>
        </p:grpSpPr>
        <p:sp>
          <p:nvSpPr>
            <p:cNvPr id="16" name="图形"/>
            <p:cNvSpPr/>
            <p:nvPr/>
          </p:nvSpPr>
          <p:spPr>
            <a:xfrm>
              <a:off x="-2935" y="-2370"/>
              <a:ext cx="8507" cy="850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11111" y="3036"/>
              <a:ext cx="13597" cy="13597"/>
              <a:chOff x="22376" y="5823"/>
              <a:chExt cx="13597" cy="13597"/>
            </a:xfrm>
          </p:grpSpPr>
          <p:sp>
            <p:nvSpPr>
              <p:cNvPr id="8" name="图形"/>
              <p:cNvSpPr/>
              <p:nvPr/>
            </p:nvSpPr>
            <p:spPr>
              <a:xfrm>
                <a:off x="22376" y="5823"/>
                <a:ext cx="13597" cy="13597"/>
              </a:xfrm>
              <a:prstGeom prst="ellipse">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图形"/>
              <p:cNvSpPr/>
              <p:nvPr/>
            </p:nvSpPr>
            <p:spPr>
              <a:xfrm flipV="1">
                <a:off x="23968" y="7415"/>
                <a:ext cx="10413" cy="10413"/>
              </a:xfrm>
              <a:prstGeom prst="ellipse">
                <a:avLst/>
              </a:prstGeom>
              <a:solidFill>
                <a:schemeClr val="accent2">
                  <a:lumMod val="60000"/>
                  <a:lumOff val="40000"/>
                </a:schemeClr>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 name="图形"/>
            <p:cNvSpPr/>
            <p:nvPr/>
          </p:nvSpPr>
          <p:spPr>
            <a:xfrm>
              <a:off x="279" y="279"/>
              <a:ext cx="18656" cy="10413"/>
            </a:xfrm>
            <a:prstGeom prst="roundRect">
              <a:avLst>
                <a:gd name="adj" fmla="val 5625"/>
              </a:avLst>
            </a:prstGeom>
            <a:solidFill>
              <a:schemeClr val="bg1"/>
            </a:solidFill>
            <a:ln w="19050">
              <a:solidFill>
                <a:schemeClr val="bg1"/>
              </a:solidFill>
            </a:ln>
            <a:effectLst>
              <a:outerShdw blurRad="965200" dist="38100" dir="10800000" algn="r" rotWithShape="0">
                <a:srgbClr val="819C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9" name="图形"/>
            <p:cNvSpPr/>
            <p:nvPr/>
          </p:nvSpPr>
          <p:spPr>
            <a:xfrm rot="10800000" flipH="1">
              <a:off x="17019" y="20"/>
              <a:ext cx="1092" cy="1092"/>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图形"/>
            <p:cNvSpPr>
              <a:spLocks noChangeAspect="1"/>
            </p:cNvSpPr>
            <p:nvPr/>
          </p:nvSpPr>
          <p:spPr>
            <a:xfrm rot="5400000">
              <a:off x="11111"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cs typeface="+mn-ea"/>
                <a:sym typeface="+mn-lt"/>
              </a:endParaRPr>
            </a:p>
          </p:txBody>
        </p:sp>
        <p:sp>
          <p:nvSpPr>
            <p:cNvPr id="12" name="图形"/>
            <p:cNvSpPr>
              <a:spLocks noChangeAspect="1"/>
            </p:cNvSpPr>
            <p:nvPr/>
          </p:nvSpPr>
          <p:spPr>
            <a:xfrm rot="5400000">
              <a:off x="11456" y="10207"/>
              <a:ext cx="204" cy="203"/>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图形"/>
            <p:cNvSpPr>
              <a:spLocks noChangeAspect="1"/>
            </p:cNvSpPr>
            <p:nvPr/>
          </p:nvSpPr>
          <p:spPr>
            <a:xfrm rot="5400000">
              <a:off x="11800" y="10252"/>
              <a:ext cx="204" cy="203"/>
            </a:xfrm>
            <a:prstGeom prst="flowChart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0" name="图形"/>
            <p:cNvCxnSpPr/>
            <p:nvPr/>
          </p:nvCxnSpPr>
          <p:spPr>
            <a:xfrm>
              <a:off x="12582" y="10309"/>
              <a:ext cx="4364"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7" name="图形"/>
            <p:cNvSpPr/>
            <p:nvPr/>
          </p:nvSpPr>
          <p:spPr>
            <a:xfrm rot="16200000" flipH="1" flipV="1">
              <a:off x="25" y="117"/>
              <a:ext cx="1717" cy="158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63" h="888">
                  <a:moveTo>
                    <a:pt x="0" y="42"/>
                  </a:moveTo>
                  <a:cubicBezTo>
                    <a:pt x="76" y="15"/>
                    <a:pt x="158" y="0"/>
                    <a:pt x="243" y="0"/>
                  </a:cubicBezTo>
                  <a:cubicBezTo>
                    <a:pt x="641" y="0"/>
                    <a:pt x="963" y="322"/>
                    <a:pt x="963" y="720"/>
                  </a:cubicBezTo>
                  <a:cubicBezTo>
                    <a:pt x="963" y="778"/>
                    <a:pt x="956" y="834"/>
                    <a:pt x="943" y="888"/>
                  </a:cubicBezTo>
                  <a:lnTo>
                    <a:pt x="0" y="888"/>
                  </a:lnTo>
                  <a:lnTo>
                    <a:pt x="0" y="4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1" name="图形"/>
            <p:cNvSpPr/>
            <p:nvPr/>
          </p:nvSpPr>
          <p:spPr>
            <a:xfrm flipV="1">
              <a:off x="18846" y="2015"/>
              <a:ext cx="251" cy="251"/>
            </a:xfrm>
            <a:prstGeom prst="ellipse">
              <a:avLst/>
            </a:prstGeom>
            <a:solidFill>
              <a:srgbClr val="37A0B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2" name="图形"/>
            <p:cNvSpPr/>
            <p:nvPr/>
          </p:nvSpPr>
          <p:spPr>
            <a:xfrm flipV="1">
              <a:off x="7932" y="6378"/>
              <a:ext cx="309" cy="309"/>
            </a:xfrm>
            <a:prstGeom prst="ellipse">
              <a:avLst/>
            </a:prstGeom>
            <a:noFill/>
            <a:ln w="0">
              <a:gradFill>
                <a:gsLst>
                  <a:gs pos="0">
                    <a:srgbClr val="096AED"/>
                  </a:gs>
                  <a:gs pos="100000">
                    <a:srgbClr val="0695F0"/>
                  </a:gs>
                </a:gsLst>
                <a:lin ang="10800000" scaled="1"/>
              </a:grad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7" name="AutoShape 4">
            <a:extLst>
              <a:ext uri="{FF2B5EF4-FFF2-40B4-BE49-F238E27FC236}">
                <a16:creationId xmlns:a16="http://schemas.microsoft.com/office/drawing/2014/main" id="{AFFB90F3-1E41-A116-6BC5-03D054FE70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3" name="AutoShape 6">
            <a:extLst>
              <a:ext uri="{FF2B5EF4-FFF2-40B4-BE49-F238E27FC236}">
                <a16:creationId xmlns:a16="http://schemas.microsoft.com/office/drawing/2014/main" id="{20B9A3CF-1510-B0E8-BDD6-32C5FDF11E3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5" name="AutoShape 10">
            <a:extLst>
              <a:ext uri="{FF2B5EF4-FFF2-40B4-BE49-F238E27FC236}">
                <a16:creationId xmlns:a16="http://schemas.microsoft.com/office/drawing/2014/main" id="{183082C9-B221-C679-B186-C3A35654A6D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18" name="AutoShape 16">
            <a:extLst>
              <a:ext uri="{FF2B5EF4-FFF2-40B4-BE49-F238E27FC236}">
                <a16:creationId xmlns:a16="http://schemas.microsoft.com/office/drawing/2014/main" id="{54D18850-BC29-8150-4AED-4493CFB8F2E4}"/>
              </a:ext>
            </a:extLst>
          </p:cNvPr>
          <p:cNvSpPr>
            <a:spLocks noChangeAspect="1" noChangeArrowheads="1"/>
          </p:cNvSpPr>
          <p:nvPr/>
        </p:nvSpPr>
        <p:spPr bwMode="auto">
          <a:xfrm>
            <a:off x="8208976" y="3922907"/>
            <a:ext cx="81592" cy="750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L"/>
          </a:p>
        </p:txBody>
      </p:sp>
      <p:sp>
        <p:nvSpPr>
          <p:cNvPr id="23" name="Espace réservé du numéro de diapositive 4">
            <a:extLst>
              <a:ext uri="{FF2B5EF4-FFF2-40B4-BE49-F238E27FC236}">
                <a16:creationId xmlns:a16="http://schemas.microsoft.com/office/drawing/2014/main" id="{F98C39F2-0164-15BF-CB05-1FE724FA6412}"/>
              </a:ext>
            </a:extLst>
          </p:cNvPr>
          <p:cNvSpPr txBox="1">
            <a:spLocks/>
          </p:cNvSpPr>
          <p:nvPr/>
        </p:nvSpPr>
        <p:spPr>
          <a:xfrm>
            <a:off x="10979532" y="6086475"/>
            <a:ext cx="1018985" cy="581961"/>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13/19</a:t>
            </a:r>
          </a:p>
        </p:txBody>
      </p:sp>
      <p:sp>
        <p:nvSpPr>
          <p:cNvPr id="14" name="ZoneTexte 13">
            <a:extLst>
              <a:ext uri="{FF2B5EF4-FFF2-40B4-BE49-F238E27FC236}">
                <a16:creationId xmlns:a16="http://schemas.microsoft.com/office/drawing/2014/main" id="{E0E4CFF2-A570-BBD3-4999-1A3A2623ABF6}"/>
              </a:ext>
            </a:extLst>
          </p:cNvPr>
          <p:cNvSpPr txBox="1"/>
          <p:nvPr/>
        </p:nvSpPr>
        <p:spPr>
          <a:xfrm>
            <a:off x="916659" y="1973064"/>
            <a:ext cx="10062873" cy="3563796"/>
          </a:xfrm>
          <a:prstGeom prst="rect">
            <a:avLst/>
          </a:prstGeom>
          <a:noFill/>
        </p:spPr>
        <p:txBody>
          <a:bodyPr wrap="square" lIns="91440" tIns="45720" rIns="91440" bIns="45720" anchor="t">
            <a:spAutoFit/>
          </a:bodyPr>
          <a:lstStyle/>
          <a:p>
            <a:pPr marL="441325" indent="-441325" algn="ctr">
              <a:lnSpc>
                <a:spcPct val="200000"/>
              </a:lnSpc>
              <a:buFont typeface="Wingdings" panose="05000000000000000000" pitchFamily="2" charset="2"/>
              <a:buChar char="v"/>
            </a:pPr>
            <a:r>
              <a:rPr lang="fr-FR" sz="2800">
                <a:effectLst>
                  <a:outerShdw blurRad="38100" dist="38100" dir="2700000" algn="tl">
                    <a:srgbClr val="000000">
                      <a:alpha val="43137"/>
                    </a:srgbClr>
                  </a:outerShdw>
                </a:effectLst>
                <a:latin typeface="Roboto"/>
                <a:ea typeface="Roboto"/>
                <a:cs typeface="+mn-lt"/>
              </a:rPr>
              <a:t>Autres algorithmes :</a:t>
            </a:r>
          </a:p>
          <a:p>
            <a:pPr marL="441325" indent="-441325" algn="just">
              <a:lnSpc>
                <a:spcPct val="200000"/>
              </a:lnSpc>
              <a:buFont typeface="Wingdings" panose="05000000000000000000" pitchFamily="2" charset="2"/>
              <a:buChar char="ü"/>
            </a:pPr>
            <a:r>
              <a:rPr lang="fr-FR" sz="2200">
                <a:effectLst>
                  <a:outerShdw blurRad="38100" dist="38100" dir="2700000" algn="tl">
                    <a:srgbClr val="000000">
                      <a:alpha val="43137"/>
                    </a:srgbClr>
                  </a:outerShdw>
                </a:effectLst>
                <a:latin typeface="Roboto"/>
                <a:ea typeface="Roboto"/>
                <a:cs typeface="+mn-lt"/>
              </a:rPr>
              <a:t>Algorithmes de grille : </a:t>
            </a:r>
            <a:r>
              <a:rPr lang="fr-FR" sz="2200">
                <a:latin typeface="Roboto"/>
                <a:ea typeface="Roboto"/>
                <a:cs typeface="+mn-lt"/>
              </a:rPr>
              <a:t>basés sur une structure à multi-niveaux de granularité  </a:t>
            </a:r>
            <a:endParaRPr lang="fr-FR" sz="2200">
              <a:latin typeface="Roboto"/>
              <a:ea typeface="Roboto"/>
              <a:cs typeface="Calibri" panose="020F0502020204030204"/>
            </a:endParaRPr>
          </a:p>
          <a:p>
            <a:pPr marL="441325" indent="-441325" algn="just">
              <a:lnSpc>
                <a:spcPct val="200000"/>
              </a:lnSpc>
              <a:buFont typeface="Wingdings" panose="05000000000000000000" pitchFamily="2" charset="2"/>
              <a:buChar char="ü"/>
            </a:pPr>
            <a:r>
              <a:rPr lang="fr-FR" sz="2200">
                <a:effectLst>
                  <a:outerShdw blurRad="38100" dist="38100" dir="2700000" algn="tl">
                    <a:srgbClr val="000000">
                      <a:alpha val="43137"/>
                    </a:srgbClr>
                  </a:outerShdw>
                </a:effectLst>
                <a:latin typeface="Roboto"/>
                <a:ea typeface="Roboto"/>
                <a:cs typeface="+mn-lt"/>
              </a:rPr>
              <a:t>Algorithmes à modèles : </a:t>
            </a:r>
            <a:r>
              <a:rPr lang="fr-FR" sz="2200">
                <a:latin typeface="Roboto"/>
                <a:ea typeface="Roboto"/>
                <a:cs typeface="+mn-lt"/>
              </a:rPr>
              <a:t>Un modèle est supposé pour chaque cluster ensuite vérifier chaque modèle sur chaque groupe pour choisir le meilleur</a:t>
            </a:r>
            <a:endParaRPr lang="fr-FR" sz="2200">
              <a:latin typeface="Roboto"/>
              <a:ea typeface="Roboto"/>
              <a:cs typeface="Calibri" panose="020F0502020204030204"/>
            </a:endParaRPr>
          </a:p>
        </p:txBody>
      </p:sp>
      <p:sp>
        <p:nvSpPr>
          <p:cNvPr id="25" name="Titre 1">
            <a:extLst>
              <a:ext uri="{FF2B5EF4-FFF2-40B4-BE49-F238E27FC236}">
                <a16:creationId xmlns:a16="http://schemas.microsoft.com/office/drawing/2014/main" id="{6ADDB677-CC5C-8781-2830-AD8188306A1A}"/>
              </a:ext>
            </a:extLst>
          </p:cNvPr>
          <p:cNvSpPr txBox="1">
            <a:spLocks/>
          </p:cNvSpPr>
          <p:nvPr/>
        </p:nvSpPr>
        <p:spPr>
          <a:xfrm>
            <a:off x="838200" y="290268"/>
            <a:ext cx="10515600" cy="859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20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mj-lt"/>
              </a:rPr>
              <a:t> Approches de Clustering</a:t>
            </a:r>
            <a:endParaRPr lang="fr-FR" sz="520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Tree>
    <p:custDataLst>
      <p:tags r:id="rId1"/>
    </p:custDataLst>
    <p:extLst>
      <p:ext uri="{BB962C8B-B14F-4D97-AF65-F5344CB8AC3E}">
        <p14:creationId xmlns:p14="http://schemas.microsoft.com/office/powerpoint/2010/main" val="4160794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 coins arrondis 29">
            <a:extLst>
              <a:ext uri="{FF2B5EF4-FFF2-40B4-BE49-F238E27FC236}">
                <a16:creationId xmlns:a16="http://schemas.microsoft.com/office/drawing/2014/main" id="{93F6AEE9-FB14-4450-9DC0-517C71B351D6}"/>
              </a:ext>
            </a:extLst>
          </p:cNvPr>
          <p:cNvSpPr/>
          <p:nvPr/>
        </p:nvSpPr>
        <p:spPr>
          <a:xfrm>
            <a:off x="0" y="-366979"/>
            <a:ext cx="12192000" cy="5226878"/>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a:p>
        </p:txBody>
      </p:sp>
      <p:sp>
        <p:nvSpPr>
          <p:cNvPr id="104" name="Rectangle: Rounded Corners 103">
            <a:extLst>
              <a:ext uri="{FF2B5EF4-FFF2-40B4-BE49-F238E27FC236}">
                <a16:creationId xmlns:a16="http://schemas.microsoft.com/office/drawing/2014/main" id="{D06E8B38-5249-4EE2-ACB2-7ADFE1F1DA65}"/>
              </a:ext>
            </a:extLst>
          </p:cNvPr>
          <p:cNvSpPr/>
          <p:nvPr/>
        </p:nvSpPr>
        <p:spPr>
          <a:xfrm rot="19047789">
            <a:off x="11018345" y="5157949"/>
            <a:ext cx="4292403" cy="7440052"/>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TextBox 87">
            <a:extLst>
              <a:ext uri="{FF2B5EF4-FFF2-40B4-BE49-F238E27FC236}">
                <a16:creationId xmlns:a16="http://schemas.microsoft.com/office/drawing/2014/main" id="{FEF49FA0-523B-4FAF-B053-90994635C05A}"/>
              </a:ext>
            </a:extLst>
          </p:cNvPr>
          <p:cNvSpPr txBox="1"/>
          <p:nvPr/>
        </p:nvSpPr>
        <p:spPr>
          <a:xfrm>
            <a:off x="2034730" y="2230739"/>
            <a:ext cx="7850254" cy="1323439"/>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 sz="4000" b="1">
                <a:solidFill>
                  <a:schemeClr val="accent2">
                    <a:lumMod val="50000"/>
                  </a:schemeClr>
                </a:solidFill>
                <a:latin typeface="Lora" panose="020B0604020202020204" charset="0"/>
              </a:rPr>
              <a:t>Application du clustering </a:t>
            </a:r>
            <a:endParaRPr lang="fr-FR" sz="4000" b="1">
              <a:solidFill>
                <a:schemeClr val="accent2">
                  <a:lumMod val="50000"/>
                </a:schemeClr>
              </a:solidFill>
              <a:latin typeface="Lora" panose="020B0604020202020204" charset="0"/>
            </a:endParaRPr>
          </a:p>
          <a:p>
            <a:endParaRPr lang="fr-ML" sz="4000">
              <a:solidFill>
                <a:schemeClr val="accent2">
                  <a:lumMod val="50000"/>
                </a:schemeClr>
              </a:solidFill>
            </a:endParaRPr>
          </a:p>
        </p:txBody>
      </p:sp>
      <p:sp>
        <p:nvSpPr>
          <p:cNvPr id="89" name="Rectangle: Rounded Corners 88">
            <a:extLst>
              <a:ext uri="{FF2B5EF4-FFF2-40B4-BE49-F238E27FC236}">
                <a16:creationId xmlns:a16="http://schemas.microsoft.com/office/drawing/2014/main" id="{3925FB98-4DB9-4060-B5AD-3B47E5297628}"/>
              </a:ext>
            </a:extLst>
          </p:cNvPr>
          <p:cNvSpPr/>
          <p:nvPr/>
        </p:nvSpPr>
        <p:spPr>
          <a:xfrm>
            <a:off x="5260633" y="2965641"/>
            <a:ext cx="1516758" cy="88813"/>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59" name="Group 2">
            <a:extLst>
              <a:ext uri="{FF2B5EF4-FFF2-40B4-BE49-F238E27FC236}">
                <a16:creationId xmlns:a16="http://schemas.microsoft.com/office/drawing/2014/main" id="{A5E2CF59-6732-49FB-8B4E-A7C04706425A}"/>
              </a:ext>
            </a:extLst>
          </p:cNvPr>
          <p:cNvGrpSpPr>
            <a:grpSpLocks noChangeAspect="1"/>
          </p:cNvGrpSpPr>
          <p:nvPr/>
        </p:nvGrpSpPr>
        <p:grpSpPr>
          <a:xfrm rot="19597915">
            <a:off x="386197" y="6089727"/>
            <a:ext cx="492262" cy="426744"/>
            <a:chOff x="0" y="0"/>
            <a:chExt cx="3196590" cy="2771140"/>
          </a:xfrm>
          <a:solidFill>
            <a:srgbClr val="37A0B9"/>
          </a:solidFill>
        </p:grpSpPr>
        <p:sp>
          <p:nvSpPr>
            <p:cNvPr id="60" name="Freeform 3">
              <a:extLst>
                <a:ext uri="{FF2B5EF4-FFF2-40B4-BE49-F238E27FC236}">
                  <a16:creationId xmlns:a16="http://schemas.microsoft.com/office/drawing/2014/main" id="{92DB9097-6BE3-4306-945F-B26F0AB2D054}"/>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62" name="Picture 2">
            <a:extLst>
              <a:ext uri="{FF2B5EF4-FFF2-40B4-BE49-F238E27FC236}">
                <a16:creationId xmlns:a16="http://schemas.microsoft.com/office/drawing/2014/main" id="{AB8C8E69-013B-432F-801B-18DED872E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97653" y="61143"/>
            <a:ext cx="426744" cy="426744"/>
          </a:xfrm>
          <a:prstGeom prst="rect">
            <a:avLst/>
          </a:prstGeom>
        </p:spPr>
      </p:pic>
      <p:grpSp>
        <p:nvGrpSpPr>
          <p:cNvPr id="63" name="Group 2">
            <a:extLst>
              <a:ext uri="{FF2B5EF4-FFF2-40B4-BE49-F238E27FC236}">
                <a16:creationId xmlns:a16="http://schemas.microsoft.com/office/drawing/2014/main" id="{855D94E7-A79B-4666-9330-E2B3E9D71A64}"/>
              </a:ext>
            </a:extLst>
          </p:cNvPr>
          <p:cNvGrpSpPr>
            <a:grpSpLocks noChangeAspect="1"/>
          </p:cNvGrpSpPr>
          <p:nvPr/>
        </p:nvGrpSpPr>
        <p:grpSpPr>
          <a:xfrm rot="19597915">
            <a:off x="11012405" y="103831"/>
            <a:ext cx="492262" cy="426744"/>
            <a:chOff x="0" y="0"/>
            <a:chExt cx="3196590" cy="2771140"/>
          </a:xfrm>
          <a:solidFill>
            <a:srgbClr val="FC8604"/>
          </a:solidFill>
        </p:grpSpPr>
        <p:sp>
          <p:nvSpPr>
            <p:cNvPr id="64" name="Freeform 3">
              <a:extLst>
                <a:ext uri="{FF2B5EF4-FFF2-40B4-BE49-F238E27FC236}">
                  <a16:creationId xmlns:a16="http://schemas.microsoft.com/office/drawing/2014/main" id="{6C83905C-0719-48A8-9666-C25AA4A36318}"/>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65" name="Group 64">
            <a:extLst>
              <a:ext uri="{FF2B5EF4-FFF2-40B4-BE49-F238E27FC236}">
                <a16:creationId xmlns:a16="http://schemas.microsoft.com/office/drawing/2014/main" id="{51357950-9709-4A90-8A3E-D954FB2F4E9A}"/>
              </a:ext>
            </a:extLst>
          </p:cNvPr>
          <p:cNvGrpSpPr/>
          <p:nvPr/>
        </p:nvGrpSpPr>
        <p:grpSpPr>
          <a:xfrm rot="10982107">
            <a:off x="11050503" y="5563269"/>
            <a:ext cx="1479849" cy="2505273"/>
            <a:chOff x="-580607" y="-1059319"/>
            <a:chExt cx="1479849" cy="2505273"/>
          </a:xfrm>
        </p:grpSpPr>
        <p:sp>
          <p:nvSpPr>
            <p:cNvPr id="66" name="Rectangle: Rounded Corners 65">
              <a:extLst>
                <a:ext uri="{FF2B5EF4-FFF2-40B4-BE49-F238E27FC236}">
                  <a16:creationId xmlns:a16="http://schemas.microsoft.com/office/drawing/2014/main" id="{AAB75D3D-B8D5-4B8C-8B84-1768A982B758}"/>
                </a:ext>
              </a:extLst>
            </p:cNvPr>
            <p:cNvSpPr/>
            <p:nvPr/>
          </p:nvSpPr>
          <p:spPr>
            <a:xfrm rot="2797405">
              <a:off x="-818939" y="-51579"/>
              <a:ext cx="2080001" cy="627150"/>
            </a:xfrm>
            <a:prstGeom prst="roundRect">
              <a:avLst>
                <a:gd name="adj" fmla="val 50000"/>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1D184FD1-4FFE-4352-8E10-5B93872B1FF6}"/>
                </a:ext>
              </a:extLst>
            </p:cNvPr>
            <p:cNvSpPr/>
            <p:nvPr/>
          </p:nvSpPr>
          <p:spPr>
            <a:xfrm rot="2797405">
              <a:off x="-190507" y="-596720"/>
              <a:ext cx="1552348" cy="62715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4ECC6634-E5B0-4F76-8536-B4E056B95F03}"/>
                </a:ext>
              </a:extLst>
            </p:cNvPr>
            <p:cNvSpPr/>
            <p:nvPr/>
          </p:nvSpPr>
          <p:spPr>
            <a:xfrm rot="2797405">
              <a:off x="-1043206" y="356205"/>
              <a:ext cx="1552348" cy="627150"/>
            </a:xfrm>
            <a:prstGeom prst="roundRect">
              <a:avLst>
                <a:gd name="adj" fmla="val 50000"/>
              </a:avLst>
            </a:prstGeom>
            <a:solidFill>
              <a:srgbClr val="FC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6106B4A-9549-4FA3-9B14-136FCFCF7ACC}"/>
              </a:ext>
            </a:extLst>
          </p:cNvPr>
          <p:cNvGrpSpPr/>
          <p:nvPr/>
        </p:nvGrpSpPr>
        <p:grpSpPr>
          <a:xfrm>
            <a:off x="-690825" y="-1383642"/>
            <a:ext cx="1573610" cy="2477020"/>
            <a:chOff x="-697909" y="-1097553"/>
            <a:chExt cx="1573610" cy="2477020"/>
          </a:xfrm>
        </p:grpSpPr>
        <p:sp>
          <p:nvSpPr>
            <p:cNvPr id="72" name="Rectangle: Rounded Corners 71">
              <a:extLst>
                <a:ext uri="{FF2B5EF4-FFF2-40B4-BE49-F238E27FC236}">
                  <a16:creationId xmlns:a16="http://schemas.microsoft.com/office/drawing/2014/main" id="{16999C6F-D785-4157-9B35-390B44174FB8}"/>
                </a:ext>
              </a:extLst>
            </p:cNvPr>
            <p:cNvSpPr/>
            <p:nvPr/>
          </p:nvSpPr>
          <p:spPr>
            <a:xfrm rot="2797405">
              <a:off x="-503805" y="33657"/>
              <a:ext cx="1552348" cy="627150"/>
            </a:xfrm>
            <a:prstGeom prst="roundRect">
              <a:avLst>
                <a:gd name="adj" fmla="val 50000"/>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C42463E-3CE2-4068-AB69-676C8DE627D0}"/>
                </a:ext>
              </a:extLst>
            </p:cNvPr>
            <p:cNvSpPr/>
            <p:nvPr/>
          </p:nvSpPr>
          <p:spPr>
            <a:xfrm rot="2797405">
              <a:off x="-214048" y="-634954"/>
              <a:ext cx="1552348" cy="62715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5AA779A-B457-4748-A288-9CAEA14B1FEE}"/>
                </a:ext>
              </a:extLst>
            </p:cNvPr>
            <p:cNvSpPr/>
            <p:nvPr/>
          </p:nvSpPr>
          <p:spPr>
            <a:xfrm rot="2797405">
              <a:off x="-1160508" y="289718"/>
              <a:ext cx="1552348" cy="627150"/>
            </a:xfrm>
            <a:prstGeom prst="roundRect">
              <a:avLst>
                <a:gd name="adj" fmla="val 50000"/>
              </a:avLst>
            </a:prstGeom>
            <a:solidFill>
              <a:srgbClr val="FC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Espace réservé du numéro de diapositive 4">
            <a:extLst>
              <a:ext uri="{FF2B5EF4-FFF2-40B4-BE49-F238E27FC236}">
                <a16:creationId xmlns:a16="http://schemas.microsoft.com/office/drawing/2014/main" id="{616ECE47-A189-CB64-215E-940BD3BD7BEB}"/>
              </a:ext>
            </a:extLst>
          </p:cNvPr>
          <p:cNvSpPr txBox="1">
            <a:spLocks/>
          </p:cNvSpPr>
          <p:nvPr/>
        </p:nvSpPr>
        <p:spPr>
          <a:xfrm>
            <a:off x="5771897" y="6041287"/>
            <a:ext cx="1005494" cy="627150"/>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14/19</a:t>
            </a:r>
          </a:p>
        </p:txBody>
      </p:sp>
    </p:spTree>
    <p:extLst>
      <p:ext uri="{BB962C8B-B14F-4D97-AF65-F5344CB8AC3E}">
        <p14:creationId xmlns:p14="http://schemas.microsoft.com/office/powerpoint/2010/main" val="2893884397"/>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10000"/>
                                  </p:iterate>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 presetClass="entr" presetSubtype="9" accel="16000" decel="8400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additive="base">
                                        <p:cTn id="14" dur="1000" fill="hold"/>
                                        <p:tgtEl>
                                          <p:spTgt spid="70"/>
                                        </p:tgtEl>
                                        <p:attrNameLst>
                                          <p:attrName>ppt_x</p:attrName>
                                        </p:attrNameLst>
                                      </p:cBhvr>
                                      <p:tavLst>
                                        <p:tav tm="0">
                                          <p:val>
                                            <p:strVal val="0-#ppt_w/2"/>
                                          </p:val>
                                        </p:tav>
                                        <p:tav tm="100000">
                                          <p:val>
                                            <p:strVal val="#ppt_x"/>
                                          </p:val>
                                        </p:tav>
                                      </p:tavLst>
                                    </p:anim>
                                    <p:anim calcmode="lin" valueType="num">
                                      <p:cBhvr additive="base">
                                        <p:cTn id="15" dur="1000" fill="hold"/>
                                        <p:tgtEl>
                                          <p:spTgt spid="70"/>
                                        </p:tgtEl>
                                        <p:attrNameLst>
                                          <p:attrName>ppt_y</p:attrName>
                                        </p:attrNameLst>
                                      </p:cBhvr>
                                      <p:tavLst>
                                        <p:tav tm="0">
                                          <p:val>
                                            <p:strVal val="0-#ppt_h/2"/>
                                          </p:val>
                                        </p:tav>
                                        <p:tav tm="100000">
                                          <p:val>
                                            <p:strVal val="#ppt_y"/>
                                          </p:val>
                                        </p:tav>
                                      </p:tavLst>
                                    </p:anim>
                                  </p:childTnLst>
                                </p:cTn>
                              </p:par>
                              <p:par>
                                <p:cTn id="16" presetID="2" presetClass="entr" presetSubtype="6" accel="16000" decel="84000" fill="hold" nodeType="withEffect">
                                  <p:stCondLst>
                                    <p:cond delay="50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000" fill="hold"/>
                                        <p:tgtEl>
                                          <p:spTgt spid="65"/>
                                        </p:tgtEl>
                                        <p:attrNameLst>
                                          <p:attrName>ppt_x</p:attrName>
                                        </p:attrNameLst>
                                      </p:cBhvr>
                                      <p:tavLst>
                                        <p:tav tm="0">
                                          <p:val>
                                            <p:strVal val="1+#ppt_w/2"/>
                                          </p:val>
                                        </p:tav>
                                        <p:tav tm="100000">
                                          <p:val>
                                            <p:strVal val="#ppt_x"/>
                                          </p:val>
                                        </p:tav>
                                      </p:tavLst>
                                    </p:anim>
                                    <p:anim calcmode="lin" valueType="num">
                                      <p:cBhvr additive="base">
                                        <p:cTn id="19" dur="1000" fill="hold"/>
                                        <p:tgtEl>
                                          <p:spTgt spid="65"/>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9" presetClass="entr" presetSubtype="0" decel="100000" fill="hold" nodeType="withEffect">
                                  <p:stCondLst>
                                    <p:cond delay="175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250" fill="hold"/>
                                        <p:tgtEl>
                                          <p:spTgt spid="62"/>
                                        </p:tgtEl>
                                        <p:attrNameLst>
                                          <p:attrName>ppt_w</p:attrName>
                                        </p:attrNameLst>
                                      </p:cBhvr>
                                      <p:tavLst>
                                        <p:tav tm="0">
                                          <p:val>
                                            <p:fltVal val="0"/>
                                          </p:val>
                                        </p:tav>
                                        <p:tav tm="100000">
                                          <p:val>
                                            <p:strVal val="#ppt_w"/>
                                          </p:val>
                                        </p:tav>
                                      </p:tavLst>
                                    </p:anim>
                                    <p:anim calcmode="lin" valueType="num">
                                      <p:cBhvr>
                                        <p:cTn id="28" dur="1250" fill="hold"/>
                                        <p:tgtEl>
                                          <p:spTgt spid="62"/>
                                        </p:tgtEl>
                                        <p:attrNameLst>
                                          <p:attrName>ppt_h</p:attrName>
                                        </p:attrNameLst>
                                      </p:cBhvr>
                                      <p:tavLst>
                                        <p:tav tm="0">
                                          <p:val>
                                            <p:fltVal val="0"/>
                                          </p:val>
                                        </p:tav>
                                        <p:tav tm="100000">
                                          <p:val>
                                            <p:strVal val="#ppt_h"/>
                                          </p:val>
                                        </p:tav>
                                      </p:tavLst>
                                    </p:anim>
                                    <p:anim calcmode="lin" valueType="num">
                                      <p:cBhvr>
                                        <p:cTn id="29" dur="1250" fill="hold"/>
                                        <p:tgtEl>
                                          <p:spTgt spid="62"/>
                                        </p:tgtEl>
                                        <p:attrNameLst>
                                          <p:attrName>style.rotation</p:attrName>
                                        </p:attrNameLst>
                                      </p:cBhvr>
                                      <p:tavLst>
                                        <p:tav tm="0">
                                          <p:val>
                                            <p:fltVal val="360"/>
                                          </p:val>
                                        </p:tav>
                                        <p:tav tm="100000">
                                          <p:val>
                                            <p:fltVal val="0"/>
                                          </p:val>
                                        </p:tav>
                                      </p:tavLst>
                                    </p:anim>
                                    <p:animEffect transition="in" filter="fade">
                                      <p:cBhvr>
                                        <p:cTn id="30" dur="1250"/>
                                        <p:tgtEl>
                                          <p:spTgt spid="62"/>
                                        </p:tgtEl>
                                      </p:cBhvr>
                                    </p:animEffect>
                                  </p:childTnLst>
                                </p:cTn>
                              </p:par>
                              <p:par>
                                <p:cTn id="31" presetID="47" presetClass="entr" presetSubtype="0" fill="hold" nodeType="withEffect">
                                  <p:stCondLst>
                                    <p:cond delay="75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2" presetClass="entr" presetSubtype="6" accel="16000" decel="84000" fill="hold" grpId="0" nodeType="withEffect">
                                  <p:stCondLst>
                                    <p:cond delay="250"/>
                                  </p:stCondLst>
                                  <p:childTnLst>
                                    <p:set>
                                      <p:cBhvr>
                                        <p:cTn id="37" dur="1" fill="hold">
                                          <p:stCondLst>
                                            <p:cond delay="0"/>
                                          </p:stCondLst>
                                        </p:cTn>
                                        <p:tgtEl>
                                          <p:spTgt spid="104"/>
                                        </p:tgtEl>
                                        <p:attrNameLst>
                                          <p:attrName>style.visibility</p:attrName>
                                        </p:attrNameLst>
                                      </p:cBhvr>
                                      <p:to>
                                        <p:strVal val="visible"/>
                                      </p:to>
                                    </p:set>
                                    <p:anim calcmode="lin" valueType="num">
                                      <p:cBhvr additive="base">
                                        <p:cTn id="38" dur="1250" fill="hold"/>
                                        <p:tgtEl>
                                          <p:spTgt spid="104"/>
                                        </p:tgtEl>
                                        <p:attrNameLst>
                                          <p:attrName>ppt_x</p:attrName>
                                        </p:attrNameLst>
                                      </p:cBhvr>
                                      <p:tavLst>
                                        <p:tav tm="0">
                                          <p:val>
                                            <p:strVal val="1+#ppt_w/2"/>
                                          </p:val>
                                        </p:tav>
                                        <p:tav tm="100000">
                                          <p:val>
                                            <p:strVal val="#ppt_x"/>
                                          </p:val>
                                        </p:tav>
                                      </p:tavLst>
                                    </p:anim>
                                    <p:anim calcmode="lin" valueType="num">
                                      <p:cBhvr additive="base">
                                        <p:cTn id="39" dur="125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88" grpId="0"/>
      <p:bldP spid="8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 coins arrondis 29">
            <a:extLst>
              <a:ext uri="{FF2B5EF4-FFF2-40B4-BE49-F238E27FC236}">
                <a16:creationId xmlns:a16="http://schemas.microsoft.com/office/drawing/2014/main" id="{93F6AEE9-FB14-4450-9DC0-517C71B351D6}"/>
              </a:ext>
            </a:extLst>
          </p:cNvPr>
          <p:cNvSpPr/>
          <p:nvPr/>
        </p:nvSpPr>
        <p:spPr>
          <a:xfrm>
            <a:off x="0" y="-366979"/>
            <a:ext cx="12192000" cy="5226878"/>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ML"/>
          </a:p>
        </p:txBody>
      </p:sp>
      <p:sp>
        <p:nvSpPr>
          <p:cNvPr id="104" name="Rectangle: Rounded Corners 103">
            <a:extLst>
              <a:ext uri="{FF2B5EF4-FFF2-40B4-BE49-F238E27FC236}">
                <a16:creationId xmlns:a16="http://schemas.microsoft.com/office/drawing/2014/main" id="{D06E8B38-5249-4EE2-ACB2-7ADFE1F1DA65}"/>
              </a:ext>
            </a:extLst>
          </p:cNvPr>
          <p:cNvSpPr/>
          <p:nvPr/>
        </p:nvSpPr>
        <p:spPr>
          <a:xfrm rot="19047789">
            <a:off x="11018345" y="5157949"/>
            <a:ext cx="4292403" cy="7440052"/>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TextBox 87">
            <a:extLst>
              <a:ext uri="{FF2B5EF4-FFF2-40B4-BE49-F238E27FC236}">
                <a16:creationId xmlns:a16="http://schemas.microsoft.com/office/drawing/2014/main" id="{FEF49FA0-523B-4FAF-B053-90994635C05A}"/>
              </a:ext>
            </a:extLst>
          </p:cNvPr>
          <p:cNvSpPr txBox="1"/>
          <p:nvPr/>
        </p:nvSpPr>
        <p:spPr>
          <a:xfrm>
            <a:off x="1040446" y="2263272"/>
            <a:ext cx="9581637" cy="1323439"/>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 sz="4000" b="1">
                <a:solidFill>
                  <a:schemeClr val="accent2">
                    <a:lumMod val="50000"/>
                  </a:schemeClr>
                </a:solidFill>
                <a:latin typeface="Lora" panose="020B0604020202020204" charset="0"/>
              </a:rPr>
              <a:t>Evaluation des resultats du clustering </a:t>
            </a:r>
            <a:endParaRPr lang="fr-FR" sz="4000" b="1">
              <a:solidFill>
                <a:schemeClr val="accent2">
                  <a:lumMod val="50000"/>
                </a:schemeClr>
              </a:solidFill>
              <a:latin typeface="Lora" panose="020B0604020202020204" charset="0"/>
            </a:endParaRPr>
          </a:p>
          <a:p>
            <a:endParaRPr lang="fr-ML" sz="4000">
              <a:solidFill>
                <a:schemeClr val="accent2">
                  <a:lumMod val="50000"/>
                </a:schemeClr>
              </a:solidFill>
            </a:endParaRPr>
          </a:p>
        </p:txBody>
      </p:sp>
      <p:sp>
        <p:nvSpPr>
          <p:cNvPr id="89" name="Rectangle: Rounded Corners 88">
            <a:extLst>
              <a:ext uri="{FF2B5EF4-FFF2-40B4-BE49-F238E27FC236}">
                <a16:creationId xmlns:a16="http://schemas.microsoft.com/office/drawing/2014/main" id="{3925FB98-4DB9-4060-B5AD-3B47E5297628}"/>
              </a:ext>
            </a:extLst>
          </p:cNvPr>
          <p:cNvSpPr/>
          <p:nvPr/>
        </p:nvSpPr>
        <p:spPr>
          <a:xfrm>
            <a:off x="5260633" y="2965641"/>
            <a:ext cx="1516758" cy="88813"/>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59" name="Group 2">
            <a:extLst>
              <a:ext uri="{FF2B5EF4-FFF2-40B4-BE49-F238E27FC236}">
                <a16:creationId xmlns:a16="http://schemas.microsoft.com/office/drawing/2014/main" id="{A5E2CF59-6732-49FB-8B4E-A7C04706425A}"/>
              </a:ext>
            </a:extLst>
          </p:cNvPr>
          <p:cNvGrpSpPr>
            <a:grpSpLocks noChangeAspect="1"/>
          </p:cNvGrpSpPr>
          <p:nvPr/>
        </p:nvGrpSpPr>
        <p:grpSpPr>
          <a:xfrm rot="19597915">
            <a:off x="386197" y="6089727"/>
            <a:ext cx="492262" cy="426744"/>
            <a:chOff x="0" y="0"/>
            <a:chExt cx="3196590" cy="2771140"/>
          </a:xfrm>
          <a:solidFill>
            <a:srgbClr val="37A0B9"/>
          </a:solidFill>
        </p:grpSpPr>
        <p:sp>
          <p:nvSpPr>
            <p:cNvPr id="60" name="Freeform 3">
              <a:extLst>
                <a:ext uri="{FF2B5EF4-FFF2-40B4-BE49-F238E27FC236}">
                  <a16:creationId xmlns:a16="http://schemas.microsoft.com/office/drawing/2014/main" id="{92DB9097-6BE3-4306-945F-B26F0AB2D054}"/>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pic>
        <p:nvPicPr>
          <p:cNvPr id="62" name="Picture 2">
            <a:extLst>
              <a:ext uri="{FF2B5EF4-FFF2-40B4-BE49-F238E27FC236}">
                <a16:creationId xmlns:a16="http://schemas.microsoft.com/office/drawing/2014/main" id="{AB8C8E69-013B-432F-801B-18DED872E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97653" y="61143"/>
            <a:ext cx="426744" cy="426744"/>
          </a:xfrm>
          <a:prstGeom prst="rect">
            <a:avLst/>
          </a:prstGeom>
        </p:spPr>
      </p:pic>
      <p:grpSp>
        <p:nvGrpSpPr>
          <p:cNvPr id="63" name="Group 2">
            <a:extLst>
              <a:ext uri="{FF2B5EF4-FFF2-40B4-BE49-F238E27FC236}">
                <a16:creationId xmlns:a16="http://schemas.microsoft.com/office/drawing/2014/main" id="{855D94E7-A79B-4666-9330-E2B3E9D71A64}"/>
              </a:ext>
            </a:extLst>
          </p:cNvPr>
          <p:cNvGrpSpPr>
            <a:grpSpLocks noChangeAspect="1"/>
          </p:cNvGrpSpPr>
          <p:nvPr/>
        </p:nvGrpSpPr>
        <p:grpSpPr>
          <a:xfrm rot="19597915">
            <a:off x="11012405" y="103831"/>
            <a:ext cx="492262" cy="426744"/>
            <a:chOff x="0" y="0"/>
            <a:chExt cx="3196590" cy="2771140"/>
          </a:xfrm>
          <a:solidFill>
            <a:srgbClr val="FC8604"/>
          </a:solidFill>
        </p:grpSpPr>
        <p:sp>
          <p:nvSpPr>
            <p:cNvPr id="64" name="Freeform 3">
              <a:extLst>
                <a:ext uri="{FF2B5EF4-FFF2-40B4-BE49-F238E27FC236}">
                  <a16:creationId xmlns:a16="http://schemas.microsoft.com/office/drawing/2014/main" id="{6C83905C-0719-48A8-9666-C25AA4A36318}"/>
                </a:ext>
              </a:extLst>
            </p:cNvPr>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grpFill/>
          </p:spPr>
        </p:sp>
      </p:grpSp>
      <p:grpSp>
        <p:nvGrpSpPr>
          <p:cNvPr id="65" name="Group 64">
            <a:extLst>
              <a:ext uri="{FF2B5EF4-FFF2-40B4-BE49-F238E27FC236}">
                <a16:creationId xmlns:a16="http://schemas.microsoft.com/office/drawing/2014/main" id="{51357950-9709-4A90-8A3E-D954FB2F4E9A}"/>
              </a:ext>
            </a:extLst>
          </p:cNvPr>
          <p:cNvGrpSpPr/>
          <p:nvPr/>
        </p:nvGrpSpPr>
        <p:grpSpPr>
          <a:xfrm rot="10982107">
            <a:off x="11050503" y="5563269"/>
            <a:ext cx="1479849" cy="2505273"/>
            <a:chOff x="-580607" y="-1059319"/>
            <a:chExt cx="1479849" cy="2505273"/>
          </a:xfrm>
        </p:grpSpPr>
        <p:sp>
          <p:nvSpPr>
            <p:cNvPr id="66" name="Rectangle: Rounded Corners 65">
              <a:extLst>
                <a:ext uri="{FF2B5EF4-FFF2-40B4-BE49-F238E27FC236}">
                  <a16:creationId xmlns:a16="http://schemas.microsoft.com/office/drawing/2014/main" id="{AAB75D3D-B8D5-4B8C-8B84-1768A982B758}"/>
                </a:ext>
              </a:extLst>
            </p:cNvPr>
            <p:cNvSpPr/>
            <p:nvPr/>
          </p:nvSpPr>
          <p:spPr>
            <a:xfrm rot="2797405">
              <a:off x="-818939" y="-51579"/>
              <a:ext cx="2080001" cy="627150"/>
            </a:xfrm>
            <a:prstGeom prst="roundRect">
              <a:avLst>
                <a:gd name="adj" fmla="val 50000"/>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1D184FD1-4FFE-4352-8E10-5B93872B1FF6}"/>
                </a:ext>
              </a:extLst>
            </p:cNvPr>
            <p:cNvSpPr/>
            <p:nvPr/>
          </p:nvSpPr>
          <p:spPr>
            <a:xfrm rot="2797405">
              <a:off x="-190507" y="-596720"/>
              <a:ext cx="1552348" cy="62715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4ECC6634-E5B0-4F76-8536-B4E056B95F03}"/>
                </a:ext>
              </a:extLst>
            </p:cNvPr>
            <p:cNvSpPr/>
            <p:nvPr/>
          </p:nvSpPr>
          <p:spPr>
            <a:xfrm rot="2797405">
              <a:off x="-1043206" y="356205"/>
              <a:ext cx="1552348" cy="627150"/>
            </a:xfrm>
            <a:prstGeom prst="roundRect">
              <a:avLst>
                <a:gd name="adj" fmla="val 50000"/>
              </a:avLst>
            </a:prstGeom>
            <a:solidFill>
              <a:srgbClr val="FC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6106B4A-9549-4FA3-9B14-136FCFCF7ACC}"/>
              </a:ext>
            </a:extLst>
          </p:cNvPr>
          <p:cNvGrpSpPr/>
          <p:nvPr/>
        </p:nvGrpSpPr>
        <p:grpSpPr>
          <a:xfrm>
            <a:off x="-690825" y="-1383642"/>
            <a:ext cx="1573610" cy="2477020"/>
            <a:chOff x="-697909" y="-1097553"/>
            <a:chExt cx="1573610" cy="2477020"/>
          </a:xfrm>
        </p:grpSpPr>
        <p:sp>
          <p:nvSpPr>
            <p:cNvPr id="72" name="Rectangle: Rounded Corners 71">
              <a:extLst>
                <a:ext uri="{FF2B5EF4-FFF2-40B4-BE49-F238E27FC236}">
                  <a16:creationId xmlns:a16="http://schemas.microsoft.com/office/drawing/2014/main" id="{16999C6F-D785-4157-9B35-390B44174FB8}"/>
                </a:ext>
              </a:extLst>
            </p:cNvPr>
            <p:cNvSpPr/>
            <p:nvPr/>
          </p:nvSpPr>
          <p:spPr>
            <a:xfrm rot="2797405">
              <a:off x="-503805" y="33657"/>
              <a:ext cx="1552348" cy="627150"/>
            </a:xfrm>
            <a:prstGeom prst="roundRect">
              <a:avLst>
                <a:gd name="adj" fmla="val 50000"/>
              </a:avLst>
            </a:prstGeom>
            <a:solidFill>
              <a:srgbClr val="37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C42463E-3CE2-4068-AB69-676C8DE627D0}"/>
                </a:ext>
              </a:extLst>
            </p:cNvPr>
            <p:cNvSpPr/>
            <p:nvPr/>
          </p:nvSpPr>
          <p:spPr>
            <a:xfrm rot="2797405">
              <a:off x="-214048" y="-634954"/>
              <a:ext cx="1552348" cy="62715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5AA779A-B457-4748-A288-9CAEA14B1FEE}"/>
                </a:ext>
              </a:extLst>
            </p:cNvPr>
            <p:cNvSpPr/>
            <p:nvPr/>
          </p:nvSpPr>
          <p:spPr>
            <a:xfrm rot="2797405">
              <a:off x="-1160508" y="289718"/>
              <a:ext cx="1552348" cy="627150"/>
            </a:xfrm>
            <a:prstGeom prst="roundRect">
              <a:avLst>
                <a:gd name="adj" fmla="val 50000"/>
              </a:avLst>
            </a:prstGeom>
            <a:solidFill>
              <a:srgbClr val="FC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Espace réservé du numéro de diapositive 4">
            <a:extLst>
              <a:ext uri="{FF2B5EF4-FFF2-40B4-BE49-F238E27FC236}">
                <a16:creationId xmlns:a16="http://schemas.microsoft.com/office/drawing/2014/main" id="{0CA6F9B2-BB13-55BF-DF2B-8CDF28D16EDC}"/>
              </a:ext>
            </a:extLst>
          </p:cNvPr>
          <p:cNvSpPr>
            <a:spLocks noGrp="1"/>
          </p:cNvSpPr>
          <p:nvPr>
            <p:ph type="sldNum" sz="quarter" idx="12"/>
          </p:nvPr>
        </p:nvSpPr>
        <p:spPr>
          <a:xfrm>
            <a:off x="5539416" y="5989525"/>
            <a:ext cx="1002675" cy="678912"/>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15/19</a:t>
            </a:r>
          </a:p>
        </p:txBody>
      </p:sp>
    </p:spTree>
    <p:extLst>
      <p:ext uri="{BB962C8B-B14F-4D97-AF65-F5344CB8AC3E}">
        <p14:creationId xmlns:p14="http://schemas.microsoft.com/office/powerpoint/2010/main" val="274211610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10000"/>
                                  </p:iterate>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 presetClass="entr" presetSubtype="9" accel="16000" decel="8400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 calcmode="lin" valueType="num">
                                      <p:cBhvr additive="base">
                                        <p:cTn id="14" dur="1000" fill="hold"/>
                                        <p:tgtEl>
                                          <p:spTgt spid="70"/>
                                        </p:tgtEl>
                                        <p:attrNameLst>
                                          <p:attrName>ppt_x</p:attrName>
                                        </p:attrNameLst>
                                      </p:cBhvr>
                                      <p:tavLst>
                                        <p:tav tm="0">
                                          <p:val>
                                            <p:strVal val="0-#ppt_w/2"/>
                                          </p:val>
                                        </p:tav>
                                        <p:tav tm="100000">
                                          <p:val>
                                            <p:strVal val="#ppt_x"/>
                                          </p:val>
                                        </p:tav>
                                      </p:tavLst>
                                    </p:anim>
                                    <p:anim calcmode="lin" valueType="num">
                                      <p:cBhvr additive="base">
                                        <p:cTn id="15" dur="1000" fill="hold"/>
                                        <p:tgtEl>
                                          <p:spTgt spid="70"/>
                                        </p:tgtEl>
                                        <p:attrNameLst>
                                          <p:attrName>ppt_y</p:attrName>
                                        </p:attrNameLst>
                                      </p:cBhvr>
                                      <p:tavLst>
                                        <p:tav tm="0">
                                          <p:val>
                                            <p:strVal val="0-#ppt_h/2"/>
                                          </p:val>
                                        </p:tav>
                                        <p:tav tm="100000">
                                          <p:val>
                                            <p:strVal val="#ppt_y"/>
                                          </p:val>
                                        </p:tav>
                                      </p:tavLst>
                                    </p:anim>
                                  </p:childTnLst>
                                </p:cTn>
                              </p:par>
                              <p:par>
                                <p:cTn id="16" presetID="2" presetClass="entr" presetSubtype="6" accel="16000" decel="84000" fill="hold" nodeType="withEffect">
                                  <p:stCondLst>
                                    <p:cond delay="50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000" fill="hold"/>
                                        <p:tgtEl>
                                          <p:spTgt spid="65"/>
                                        </p:tgtEl>
                                        <p:attrNameLst>
                                          <p:attrName>ppt_x</p:attrName>
                                        </p:attrNameLst>
                                      </p:cBhvr>
                                      <p:tavLst>
                                        <p:tav tm="0">
                                          <p:val>
                                            <p:strVal val="1+#ppt_w/2"/>
                                          </p:val>
                                        </p:tav>
                                        <p:tav tm="100000">
                                          <p:val>
                                            <p:strVal val="#ppt_x"/>
                                          </p:val>
                                        </p:tav>
                                      </p:tavLst>
                                    </p:anim>
                                    <p:anim calcmode="lin" valueType="num">
                                      <p:cBhvr additive="base">
                                        <p:cTn id="19" dur="1000" fill="hold"/>
                                        <p:tgtEl>
                                          <p:spTgt spid="65"/>
                                        </p:tgtEl>
                                        <p:attrNameLst>
                                          <p:attrName>ppt_y</p:attrName>
                                        </p:attrNameLst>
                                      </p:cBhvr>
                                      <p:tavLst>
                                        <p:tav tm="0">
                                          <p:val>
                                            <p:strVal val="1+#ppt_h/2"/>
                                          </p:val>
                                        </p:tav>
                                        <p:tav tm="100000">
                                          <p:val>
                                            <p:strVal val="#ppt_y"/>
                                          </p:val>
                                        </p:tav>
                                      </p:tavLst>
                                    </p:anim>
                                  </p:childTnLst>
                                </p:cTn>
                              </p:par>
                              <p:par>
                                <p:cTn id="20" presetID="42" presetClass="entr" presetSubtype="0" fill="hold" nodeType="withEffect">
                                  <p:stCondLst>
                                    <p:cond delay="125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9" presetClass="entr" presetSubtype="0" decel="100000" fill="hold" nodeType="withEffect">
                                  <p:stCondLst>
                                    <p:cond delay="175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250" fill="hold"/>
                                        <p:tgtEl>
                                          <p:spTgt spid="62"/>
                                        </p:tgtEl>
                                        <p:attrNameLst>
                                          <p:attrName>ppt_w</p:attrName>
                                        </p:attrNameLst>
                                      </p:cBhvr>
                                      <p:tavLst>
                                        <p:tav tm="0">
                                          <p:val>
                                            <p:fltVal val="0"/>
                                          </p:val>
                                        </p:tav>
                                        <p:tav tm="100000">
                                          <p:val>
                                            <p:strVal val="#ppt_w"/>
                                          </p:val>
                                        </p:tav>
                                      </p:tavLst>
                                    </p:anim>
                                    <p:anim calcmode="lin" valueType="num">
                                      <p:cBhvr>
                                        <p:cTn id="28" dur="1250" fill="hold"/>
                                        <p:tgtEl>
                                          <p:spTgt spid="62"/>
                                        </p:tgtEl>
                                        <p:attrNameLst>
                                          <p:attrName>ppt_h</p:attrName>
                                        </p:attrNameLst>
                                      </p:cBhvr>
                                      <p:tavLst>
                                        <p:tav tm="0">
                                          <p:val>
                                            <p:fltVal val="0"/>
                                          </p:val>
                                        </p:tav>
                                        <p:tav tm="100000">
                                          <p:val>
                                            <p:strVal val="#ppt_h"/>
                                          </p:val>
                                        </p:tav>
                                      </p:tavLst>
                                    </p:anim>
                                    <p:anim calcmode="lin" valueType="num">
                                      <p:cBhvr>
                                        <p:cTn id="29" dur="1250" fill="hold"/>
                                        <p:tgtEl>
                                          <p:spTgt spid="62"/>
                                        </p:tgtEl>
                                        <p:attrNameLst>
                                          <p:attrName>style.rotation</p:attrName>
                                        </p:attrNameLst>
                                      </p:cBhvr>
                                      <p:tavLst>
                                        <p:tav tm="0">
                                          <p:val>
                                            <p:fltVal val="360"/>
                                          </p:val>
                                        </p:tav>
                                        <p:tav tm="100000">
                                          <p:val>
                                            <p:fltVal val="0"/>
                                          </p:val>
                                        </p:tav>
                                      </p:tavLst>
                                    </p:anim>
                                    <p:animEffect transition="in" filter="fade">
                                      <p:cBhvr>
                                        <p:cTn id="30" dur="1250"/>
                                        <p:tgtEl>
                                          <p:spTgt spid="62"/>
                                        </p:tgtEl>
                                      </p:cBhvr>
                                    </p:animEffect>
                                  </p:childTnLst>
                                </p:cTn>
                              </p:par>
                              <p:par>
                                <p:cTn id="31" presetID="47" presetClass="entr" presetSubtype="0" fill="hold" nodeType="withEffect">
                                  <p:stCondLst>
                                    <p:cond delay="75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000"/>
                                        <p:tgtEl>
                                          <p:spTgt spid="59"/>
                                        </p:tgtEl>
                                      </p:cBhvr>
                                    </p:animEffect>
                                    <p:anim calcmode="lin" valueType="num">
                                      <p:cBhvr>
                                        <p:cTn id="34" dur="1000" fill="hold"/>
                                        <p:tgtEl>
                                          <p:spTgt spid="59"/>
                                        </p:tgtEl>
                                        <p:attrNameLst>
                                          <p:attrName>ppt_x</p:attrName>
                                        </p:attrNameLst>
                                      </p:cBhvr>
                                      <p:tavLst>
                                        <p:tav tm="0">
                                          <p:val>
                                            <p:strVal val="#ppt_x"/>
                                          </p:val>
                                        </p:tav>
                                        <p:tav tm="100000">
                                          <p:val>
                                            <p:strVal val="#ppt_x"/>
                                          </p:val>
                                        </p:tav>
                                      </p:tavLst>
                                    </p:anim>
                                    <p:anim calcmode="lin" valueType="num">
                                      <p:cBhvr>
                                        <p:cTn id="35" dur="1000" fill="hold"/>
                                        <p:tgtEl>
                                          <p:spTgt spid="59"/>
                                        </p:tgtEl>
                                        <p:attrNameLst>
                                          <p:attrName>ppt_y</p:attrName>
                                        </p:attrNameLst>
                                      </p:cBhvr>
                                      <p:tavLst>
                                        <p:tav tm="0">
                                          <p:val>
                                            <p:strVal val="#ppt_y-.1"/>
                                          </p:val>
                                        </p:tav>
                                        <p:tav tm="100000">
                                          <p:val>
                                            <p:strVal val="#ppt_y"/>
                                          </p:val>
                                        </p:tav>
                                      </p:tavLst>
                                    </p:anim>
                                  </p:childTnLst>
                                </p:cTn>
                              </p:par>
                              <p:par>
                                <p:cTn id="36" presetID="2" presetClass="entr" presetSubtype="6" accel="16000" decel="84000" fill="hold" grpId="0" nodeType="withEffect">
                                  <p:stCondLst>
                                    <p:cond delay="250"/>
                                  </p:stCondLst>
                                  <p:childTnLst>
                                    <p:set>
                                      <p:cBhvr>
                                        <p:cTn id="37" dur="1" fill="hold">
                                          <p:stCondLst>
                                            <p:cond delay="0"/>
                                          </p:stCondLst>
                                        </p:cTn>
                                        <p:tgtEl>
                                          <p:spTgt spid="104"/>
                                        </p:tgtEl>
                                        <p:attrNameLst>
                                          <p:attrName>style.visibility</p:attrName>
                                        </p:attrNameLst>
                                      </p:cBhvr>
                                      <p:to>
                                        <p:strVal val="visible"/>
                                      </p:to>
                                    </p:set>
                                    <p:anim calcmode="lin" valueType="num">
                                      <p:cBhvr additive="base">
                                        <p:cTn id="38" dur="1250" fill="hold"/>
                                        <p:tgtEl>
                                          <p:spTgt spid="104"/>
                                        </p:tgtEl>
                                        <p:attrNameLst>
                                          <p:attrName>ppt_x</p:attrName>
                                        </p:attrNameLst>
                                      </p:cBhvr>
                                      <p:tavLst>
                                        <p:tav tm="0">
                                          <p:val>
                                            <p:strVal val="1+#ppt_w/2"/>
                                          </p:val>
                                        </p:tav>
                                        <p:tav tm="100000">
                                          <p:val>
                                            <p:strVal val="#ppt_x"/>
                                          </p:val>
                                        </p:tav>
                                      </p:tavLst>
                                    </p:anim>
                                    <p:anim calcmode="lin" valueType="num">
                                      <p:cBhvr additive="base">
                                        <p:cTn id="39" dur="125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88" grpId="0"/>
      <p:bldP spid="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图形"/>
          <p:cNvGrpSpPr/>
          <p:nvPr/>
        </p:nvGrpSpPr>
        <p:grpSpPr>
          <a:xfrm>
            <a:off x="586017" y="1564174"/>
            <a:ext cx="10427335" cy="3940810"/>
            <a:chOff x="1899" y="2681"/>
            <a:chExt cx="16421" cy="6206"/>
          </a:xfrm>
        </p:grpSpPr>
        <p:grpSp>
          <p:nvGrpSpPr>
            <p:cNvPr id="9" name="图形"/>
            <p:cNvGrpSpPr/>
            <p:nvPr/>
          </p:nvGrpSpPr>
          <p:grpSpPr>
            <a:xfrm>
              <a:off x="1899" y="2681"/>
              <a:ext cx="16421" cy="6206"/>
              <a:chOff x="953" y="2209"/>
              <a:chExt cx="18030" cy="6814"/>
            </a:xfrm>
          </p:grpSpPr>
          <p:grpSp>
            <p:nvGrpSpPr>
              <p:cNvPr id="14" name="组合 13"/>
              <p:cNvGrpSpPr/>
              <p:nvPr/>
            </p:nvGrpSpPr>
            <p:grpSpPr>
              <a:xfrm>
                <a:off x="5965" y="3019"/>
                <a:ext cx="7422" cy="5850"/>
                <a:chOff x="5247" y="2474"/>
                <a:chExt cx="9013" cy="7104"/>
              </a:xfrm>
            </p:grpSpPr>
            <p:sp>
              <p:nvSpPr>
                <p:cNvPr id="10" name="图形"/>
                <p:cNvSpPr/>
                <p:nvPr/>
              </p:nvSpPr>
              <p:spPr>
                <a:xfrm>
                  <a:off x="5247" y="2474"/>
                  <a:ext cx="9013" cy="7104"/>
                </a:xfrm>
                <a:prstGeom prst="arc">
                  <a:avLst>
                    <a:gd name="adj1" fmla="val 19667715"/>
                    <a:gd name="adj2" fmla="val 12547267"/>
                  </a:avLst>
                </a:prstGeom>
                <a:ln w="19050">
                  <a:solidFill>
                    <a:schemeClr val="accent1"/>
                  </a:solidFill>
                  <a:prstDash val="dash"/>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0" name="图形"/>
                <p:cNvSpPr/>
                <p:nvPr/>
              </p:nvSpPr>
              <p:spPr>
                <a:xfrm>
                  <a:off x="6546" y="3881"/>
                  <a:ext cx="272" cy="2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图形"/>
                <p:cNvSpPr/>
                <p:nvPr/>
              </p:nvSpPr>
              <p:spPr>
                <a:xfrm flipH="1">
                  <a:off x="6554" y="7953"/>
                  <a:ext cx="272" cy="2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3" name="图形"/>
                <p:cNvSpPr/>
                <p:nvPr/>
              </p:nvSpPr>
              <p:spPr>
                <a:xfrm>
                  <a:off x="12346" y="7937"/>
                  <a:ext cx="272" cy="2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 name="图形"/>
                <p:cNvSpPr/>
                <p:nvPr/>
              </p:nvSpPr>
              <p:spPr>
                <a:xfrm>
                  <a:off x="12338" y="3881"/>
                  <a:ext cx="272" cy="2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6" name="图形"/>
                <p:cNvSpPr/>
                <p:nvPr/>
              </p:nvSpPr>
              <p:spPr>
                <a:xfrm>
                  <a:off x="5838" y="2953"/>
                  <a:ext cx="7372" cy="6146"/>
                </a:xfrm>
                <a:prstGeom prst="arc">
                  <a:avLst>
                    <a:gd name="adj1" fmla="val 19350690"/>
                    <a:gd name="adj2" fmla="val 8028091"/>
                  </a:avLst>
                </a:prstGeom>
                <a:ln w="19050">
                  <a:gradFill>
                    <a:gsLst>
                      <a:gs pos="4000">
                        <a:schemeClr val="accent1">
                          <a:alpha val="60000"/>
                        </a:schemeClr>
                      </a:gs>
                      <a:gs pos="100000">
                        <a:schemeClr val="accent2">
                          <a:alpha val="0"/>
                        </a:schemeClr>
                      </a:gs>
                    </a:gsLst>
                    <a:lin ang="5400000" scaled="1"/>
                  </a:gradFill>
                  <a:prstDash val="solid"/>
                  <a:head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7" name="图形"/>
                <p:cNvSpPr/>
                <p:nvPr/>
              </p:nvSpPr>
              <p:spPr>
                <a:xfrm>
                  <a:off x="5829" y="2810"/>
                  <a:ext cx="7190" cy="6432"/>
                </a:xfrm>
                <a:prstGeom prst="arc">
                  <a:avLst>
                    <a:gd name="adj1" fmla="val 6555867"/>
                    <a:gd name="adj2" fmla="val 14864637"/>
                  </a:avLst>
                </a:prstGeom>
                <a:ln w="19050">
                  <a:gradFill>
                    <a:gsLst>
                      <a:gs pos="0">
                        <a:schemeClr val="accent2">
                          <a:alpha val="0"/>
                        </a:schemeClr>
                      </a:gs>
                      <a:gs pos="100000">
                        <a:schemeClr val="accent1"/>
                      </a:gs>
                    </a:gsLst>
                    <a:lin ang="5400000" scaled="1"/>
                  </a:gradFill>
                  <a:prstDash val="solid"/>
                  <a:headEnd type="none" w="lg" len="lg"/>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6" name="图形"/>
              <p:cNvSpPr/>
              <p:nvPr/>
            </p:nvSpPr>
            <p:spPr>
              <a:xfrm>
                <a:off x="953" y="2209"/>
                <a:ext cx="5005" cy="2778"/>
              </a:xfrm>
              <a:prstGeom prst="roundRect">
                <a:avLst>
                  <a:gd name="adj" fmla="val 5189"/>
                </a:avLst>
              </a:prstGeom>
              <a:solidFill>
                <a:schemeClr val="bg1"/>
              </a:solidFill>
              <a:ln w="0">
                <a:gradFill>
                  <a:gsLst>
                    <a:gs pos="4000">
                      <a:schemeClr val="accent2">
                        <a:alpha val="0"/>
                      </a:schemeClr>
                    </a:gs>
                    <a:gs pos="100000">
                      <a:schemeClr val="accent1"/>
                    </a:gs>
                  </a:gsLst>
                  <a:lin ang="5400000" scaled="0"/>
                </a:gradFill>
              </a:ln>
              <a:effectLst>
                <a:outerShdw blurRad="762000" dist="571500" dir="5400000" sx="80000" sy="8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图形"/>
              <p:cNvSpPr/>
              <p:nvPr/>
            </p:nvSpPr>
            <p:spPr>
              <a:xfrm>
                <a:off x="969" y="6245"/>
                <a:ext cx="4926" cy="2778"/>
              </a:xfrm>
              <a:prstGeom prst="roundRect">
                <a:avLst>
                  <a:gd name="adj" fmla="val 5189"/>
                </a:avLst>
              </a:prstGeom>
              <a:solidFill>
                <a:schemeClr val="bg1"/>
              </a:solidFill>
              <a:ln w="0">
                <a:gradFill>
                  <a:gsLst>
                    <a:gs pos="4000">
                      <a:schemeClr val="accent2">
                        <a:alpha val="0"/>
                      </a:schemeClr>
                    </a:gs>
                    <a:gs pos="100000">
                      <a:schemeClr val="accent1"/>
                    </a:gs>
                  </a:gsLst>
                  <a:lin ang="5400000" scaled="0"/>
                </a:gradFill>
              </a:ln>
              <a:effectLst>
                <a:outerShdw blurRad="762000" dist="571500" dir="5400000" sx="80000" sy="8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图形"/>
              <p:cNvSpPr/>
              <p:nvPr/>
            </p:nvSpPr>
            <p:spPr>
              <a:xfrm>
                <a:off x="13387" y="6245"/>
                <a:ext cx="5520" cy="2778"/>
              </a:xfrm>
              <a:prstGeom prst="roundRect">
                <a:avLst>
                  <a:gd name="adj" fmla="val 5189"/>
                </a:avLst>
              </a:prstGeom>
              <a:solidFill>
                <a:schemeClr val="bg1"/>
              </a:solidFill>
              <a:ln w="0">
                <a:gradFill>
                  <a:gsLst>
                    <a:gs pos="4000">
                      <a:schemeClr val="accent2">
                        <a:alpha val="0"/>
                      </a:schemeClr>
                    </a:gs>
                    <a:gs pos="100000">
                      <a:schemeClr val="accent1"/>
                    </a:gs>
                  </a:gsLst>
                  <a:lin ang="5400000" scaled="0"/>
                </a:gradFill>
              </a:ln>
              <a:effectLst>
                <a:outerShdw blurRad="762000" dist="571500" dir="5400000" sx="80000" sy="8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图形"/>
              <p:cNvSpPr/>
              <p:nvPr/>
            </p:nvSpPr>
            <p:spPr>
              <a:xfrm>
                <a:off x="13387" y="2209"/>
                <a:ext cx="5596" cy="2778"/>
              </a:xfrm>
              <a:prstGeom prst="roundRect">
                <a:avLst>
                  <a:gd name="adj" fmla="val 5189"/>
                </a:avLst>
              </a:prstGeom>
              <a:solidFill>
                <a:schemeClr val="bg1"/>
              </a:solidFill>
              <a:ln w="0">
                <a:gradFill>
                  <a:gsLst>
                    <a:gs pos="4000">
                      <a:schemeClr val="accent2">
                        <a:alpha val="0"/>
                      </a:schemeClr>
                    </a:gs>
                    <a:gs pos="100000">
                      <a:schemeClr val="accent1"/>
                    </a:gs>
                  </a:gsLst>
                  <a:lin ang="5400000" scaled="0"/>
                </a:gradFill>
              </a:ln>
              <a:effectLst>
                <a:outerShdw blurRad="762000" dist="571500" dir="5400000" sx="80000" sy="8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5" name="图形"/>
            <p:cNvGrpSpPr/>
            <p:nvPr/>
          </p:nvGrpSpPr>
          <p:grpSpPr>
            <a:xfrm>
              <a:off x="13593" y="3198"/>
              <a:ext cx="281" cy="3849"/>
              <a:chOff x="13593" y="3198"/>
              <a:chExt cx="281" cy="3849"/>
            </a:xfrm>
          </p:grpSpPr>
          <p:grpSp>
            <p:nvGrpSpPr>
              <p:cNvPr id="34" name="组合 33"/>
              <p:cNvGrpSpPr/>
              <p:nvPr/>
            </p:nvGrpSpPr>
            <p:grpSpPr>
              <a:xfrm>
                <a:off x="13593" y="3198"/>
                <a:ext cx="278" cy="265"/>
                <a:chOff x="12280" y="6130"/>
                <a:chExt cx="353" cy="337"/>
              </a:xfrm>
            </p:grpSpPr>
            <p:sp>
              <p:nvSpPr>
                <p:cNvPr id="32" name="图形"/>
                <p:cNvSpPr/>
                <p:nvPr/>
              </p:nvSpPr>
              <p:spPr>
                <a:xfrm>
                  <a:off x="12280" y="6130"/>
                  <a:ext cx="337" cy="337"/>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图形"/>
                <p:cNvSpPr/>
                <p:nvPr/>
              </p:nvSpPr>
              <p:spPr>
                <a:xfrm>
                  <a:off x="12391" y="6177"/>
                  <a:ext cx="242" cy="2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13596" y="6782"/>
                <a:ext cx="278" cy="265"/>
                <a:chOff x="12327" y="6130"/>
                <a:chExt cx="354" cy="337"/>
              </a:xfrm>
            </p:grpSpPr>
            <p:sp>
              <p:nvSpPr>
                <p:cNvPr id="35" name="图形"/>
                <p:cNvSpPr/>
                <p:nvPr/>
              </p:nvSpPr>
              <p:spPr>
                <a:xfrm>
                  <a:off x="12344" y="6130"/>
                  <a:ext cx="337" cy="337"/>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图形"/>
                <p:cNvSpPr/>
                <p:nvPr/>
              </p:nvSpPr>
              <p:spPr>
                <a:xfrm>
                  <a:off x="12327" y="6177"/>
                  <a:ext cx="242" cy="2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39" name="图形"/>
            <p:cNvGrpSpPr/>
            <p:nvPr/>
          </p:nvGrpSpPr>
          <p:grpSpPr>
            <a:xfrm>
              <a:off x="2155" y="3181"/>
              <a:ext cx="303" cy="3849"/>
              <a:chOff x="13574" y="3198"/>
              <a:chExt cx="303" cy="3849"/>
            </a:xfrm>
          </p:grpSpPr>
          <p:grpSp>
            <p:nvGrpSpPr>
              <p:cNvPr id="42" name="组合 41"/>
              <p:cNvGrpSpPr/>
              <p:nvPr/>
            </p:nvGrpSpPr>
            <p:grpSpPr>
              <a:xfrm>
                <a:off x="13574" y="3198"/>
                <a:ext cx="303" cy="265"/>
                <a:chOff x="12295" y="6130"/>
                <a:chExt cx="386" cy="337"/>
              </a:xfrm>
            </p:grpSpPr>
            <p:sp>
              <p:nvSpPr>
                <p:cNvPr id="43" name="图形"/>
                <p:cNvSpPr/>
                <p:nvPr/>
              </p:nvSpPr>
              <p:spPr>
                <a:xfrm>
                  <a:off x="12344" y="6130"/>
                  <a:ext cx="337" cy="337"/>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图形"/>
                <p:cNvSpPr/>
                <p:nvPr/>
              </p:nvSpPr>
              <p:spPr>
                <a:xfrm>
                  <a:off x="12295" y="6177"/>
                  <a:ext cx="242" cy="2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7" name="组合 46"/>
              <p:cNvGrpSpPr/>
              <p:nvPr/>
            </p:nvGrpSpPr>
            <p:grpSpPr>
              <a:xfrm>
                <a:off x="13596" y="6782"/>
                <a:ext cx="278" cy="265"/>
                <a:chOff x="12327" y="6130"/>
                <a:chExt cx="354" cy="337"/>
              </a:xfrm>
            </p:grpSpPr>
            <p:sp>
              <p:nvSpPr>
                <p:cNvPr id="48" name="图形"/>
                <p:cNvSpPr/>
                <p:nvPr/>
              </p:nvSpPr>
              <p:spPr>
                <a:xfrm>
                  <a:off x="12344" y="6130"/>
                  <a:ext cx="337" cy="337"/>
                </a:xfrm>
                <a:prstGeom prst="ellipse">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图形"/>
                <p:cNvSpPr/>
                <p:nvPr/>
              </p:nvSpPr>
              <p:spPr>
                <a:xfrm>
                  <a:off x="12327" y="6177"/>
                  <a:ext cx="242" cy="2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4" name="Rectangle 3">
            <a:extLst>
              <a:ext uri="{FF2B5EF4-FFF2-40B4-BE49-F238E27FC236}">
                <a16:creationId xmlns:a16="http://schemas.microsoft.com/office/drawing/2014/main" id="{2985F38B-91D3-4DA9-AD38-1DF251D866F2}"/>
              </a:ext>
            </a:extLst>
          </p:cNvPr>
          <p:cNvSpPr/>
          <p:nvPr/>
        </p:nvSpPr>
        <p:spPr>
          <a:xfrm>
            <a:off x="719527" y="553803"/>
            <a:ext cx="4292509" cy="730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a:latin typeface="Cambria" panose="02040503050406030204" pitchFamily="18" charset="0"/>
                <a:ea typeface="Cambria" panose="02040503050406030204" pitchFamily="18" charset="0"/>
              </a:rPr>
              <a:t>PLAN DE LA PRESENTATION</a:t>
            </a:r>
            <a:endParaRPr lang="fr-FR"/>
          </a:p>
        </p:txBody>
      </p:sp>
      <p:pic>
        <p:nvPicPr>
          <p:cNvPr id="11" name="Image 10">
            <a:extLst>
              <a:ext uri="{FF2B5EF4-FFF2-40B4-BE49-F238E27FC236}">
                <a16:creationId xmlns:a16="http://schemas.microsoft.com/office/drawing/2014/main" id="{9FEA6127-CB1F-4407-B7BF-3CCA9488892B}"/>
              </a:ext>
            </a:extLst>
          </p:cNvPr>
          <p:cNvPicPr>
            <a:picLocks noChangeAspect="1"/>
          </p:cNvPicPr>
          <p:nvPr/>
        </p:nvPicPr>
        <p:blipFill rotWithShape="1">
          <a:blip r:embed="rId3">
            <a:extLst>
              <a:ext uri="{28A0092B-C50C-407E-A947-70E740481C1C}">
                <a14:useLocalDpi xmlns:a14="http://schemas.microsoft.com/office/drawing/2010/main" val="0"/>
              </a:ext>
            </a:extLst>
          </a:blip>
          <a:srcRect b="22895"/>
          <a:stretch/>
        </p:blipFill>
        <p:spPr>
          <a:xfrm>
            <a:off x="10052132" y="0"/>
            <a:ext cx="1922441" cy="1418897"/>
          </a:xfrm>
          <a:prstGeom prst="rect">
            <a:avLst/>
          </a:prstGeom>
        </p:spPr>
      </p:pic>
      <p:pic>
        <p:nvPicPr>
          <p:cNvPr id="24" name="Image 23">
            <a:extLst>
              <a:ext uri="{FF2B5EF4-FFF2-40B4-BE49-F238E27FC236}">
                <a16:creationId xmlns:a16="http://schemas.microsoft.com/office/drawing/2014/main" id="{C3309706-A9E1-4834-AC55-5EF5745BF4E2}"/>
              </a:ext>
            </a:extLst>
          </p:cNvPr>
          <p:cNvPicPr>
            <a:picLocks noChangeAspect="1"/>
          </p:cNvPicPr>
          <p:nvPr/>
        </p:nvPicPr>
        <p:blipFill rotWithShape="1">
          <a:blip r:embed="rId4">
            <a:extLst>
              <a:ext uri="{28A0092B-C50C-407E-A947-70E740481C1C}">
                <a14:useLocalDpi xmlns:a14="http://schemas.microsoft.com/office/drawing/2010/main" val="0"/>
              </a:ext>
            </a:extLst>
          </a:blip>
          <a:srcRect b="17047"/>
          <a:stretch/>
        </p:blipFill>
        <p:spPr>
          <a:xfrm>
            <a:off x="242985" y="5784578"/>
            <a:ext cx="1299306" cy="920496"/>
          </a:xfrm>
          <a:prstGeom prst="rect">
            <a:avLst/>
          </a:prstGeom>
          <a:ln>
            <a:noFill/>
          </a:ln>
          <a:effectLst>
            <a:softEdge rad="112500"/>
          </a:effectLst>
        </p:spPr>
      </p:pic>
      <p:sp>
        <p:nvSpPr>
          <p:cNvPr id="2" name="TextBox 87">
            <a:extLst>
              <a:ext uri="{FF2B5EF4-FFF2-40B4-BE49-F238E27FC236}">
                <a16:creationId xmlns:a16="http://schemas.microsoft.com/office/drawing/2014/main" id="{84F4D2A6-56DE-17C6-31C4-81A061E3CCEB}"/>
              </a:ext>
            </a:extLst>
          </p:cNvPr>
          <p:cNvSpPr txBox="1"/>
          <p:nvPr/>
        </p:nvSpPr>
        <p:spPr>
          <a:xfrm>
            <a:off x="3833767" y="3420891"/>
            <a:ext cx="3443242" cy="1323439"/>
          </a:xfrm>
          <a:prstGeom prst="rect">
            <a:avLst/>
          </a:prstGeom>
          <a:noFill/>
        </p:spPr>
        <p:txBody>
          <a:bodyPr wrap="square" rtlCol="0">
            <a:spAutoFit/>
          </a:bodyPr>
          <a:lstStyle>
            <a:defPPr>
              <a:defRPr lang="en-US"/>
            </a:defPPr>
            <a:lvl1pPr algn="ctr">
              <a:defRPr sz="8000">
                <a:latin typeface="Concert One" pitchFamily="2" charset="0"/>
                <a:cs typeface="Consolas" panose="020B0609020204030204" pitchFamily="49" charset="0"/>
              </a:defRPr>
            </a:lvl1pPr>
          </a:lstStyle>
          <a:p>
            <a:r>
              <a:rPr lang="en" sz="4000" b="1">
                <a:solidFill>
                  <a:schemeClr val="accent1">
                    <a:lumMod val="50000"/>
                  </a:schemeClr>
                </a:solidFill>
                <a:latin typeface="Lora" panose="020B0604020202020204" charset="0"/>
              </a:rPr>
              <a:t>Conclusion</a:t>
            </a:r>
            <a:endParaRPr lang="fr-FR" sz="4000" b="1">
              <a:solidFill>
                <a:schemeClr val="accent1">
                  <a:lumMod val="50000"/>
                </a:schemeClr>
              </a:solidFill>
              <a:latin typeface="Lora" panose="020B0604020202020204" charset="0"/>
            </a:endParaRPr>
          </a:p>
          <a:p>
            <a:endParaRPr lang="fr-ML" sz="4000">
              <a:solidFill>
                <a:schemeClr val="accent1">
                  <a:lumMod val="50000"/>
                </a:schemeClr>
              </a:solidFill>
            </a:endParaRPr>
          </a:p>
        </p:txBody>
      </p:sp>
      <p:sp>
        <p:nvSpPr>
          <p:cNvPr id="5" name="Espace réservé du numéro de diapositive 4">
            <a:extLst>
              <a:ext uri="{FF2B5EF4-FFF2-40B4-BE49-F238E27FC236}">
                <a16:creationId xmlns:a16="http://schemas.microsoft.com/office/drawing/2014/main" id="{01D222C1-916E-A687-FE35-91D64096AD0A}"/>
              </a:ext>
            </a:extLst>
          </p:cNvPr>
          <p:cNvSpPr txBox="1">
            <a:spLocks/>
          </p:cNvSpPr>
          <p:nvPr/>
        </p:nvSpPr>
        <p:spPr>
          <a:xfrm>
            <a:off x="10833316" y="5951349"/>
            <a:ext cx="1117816" cy="717087"/>
          </a:xfrm>
          <a:prstGeom prst="teardrop">
            <a:avLst/>
          </a:prstGeom>
          <a:ln w="12700" cap="flat" cmpd="sng" algn="ctr">
            <a:solidFill>
              <a:schemeClr val="accent1">
                <a:lumMod val="75000"/>
              </a:schemeClr>
            </a:solidFill>
            <a:prstDash val="solid"/>
            <a:miter lim="800000"/>
          </a:ln>
        </p:spPr>
        <p:style>
          <a:lnRef idx="2">
            <a:schemeClr val="accent2"/>
          </a:lnRef>
          <a:fillRef idx="1">
            <a:schemeClr val="lt1"/>
          </a:fillRef>
          <a:effectRef idx="0">
            <a:schemeClr val="accent2"/>
          </a:effectRef>
          <a:fontRef idx="minor">
            <a:schemeClr val="dk1"/>
          </a:fontRef>
        </p:style>
        <p:txBody>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ML" sz="1500" b="1">
                <a:solidFill>
                  <a:srgbClr val="002060"/>
                </a:solidFill>
                <a:latin typeface="Nunito Sans Black" pitchFamily="2" charset="0"/>
              </a:rPr>
              <a:t>16/19</a:t>
            </a:r>
          </a:p>
        </p:txBody>
      </p:sp>
    </p:spTree>
    <p:custDataLst>
      <p:tags r:id="rId1"/>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000" fill="hold">
                                          <p:stCondLst>
                                            <p:cond delay="0"/>
                                          </p:stCondLst>
                                        </p:cTn>
                                        <p:tgtEl>
                                          <p:spTgt spid="38"/>
                                        </p:tgtEl>
                                        <p:attrNameLst>
                                          <p:attrName>style.visibility</p:attrName>
                                        </p:attrNameLst>
                                      </p:cBhvr>
                                      <p:to>
                                        <p:strVal val="visible"/>
                                      </p:to>
                                    </p:set>
                                    <p:animEffect transition="in" filter="box(in)">
                                      <p:cBhvr>
                                        <p:cTn id="7" dur="1000"/>
                                        <p:tgtEl>
                                          <p:spTgt spid="38"/>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1000"/>
                                        <p:tgtEl>
                                          <p:spTgt spid="24"/>
                                        </p:tgtEl>
                                      </p:cBhvr>
                                    </p:animEffect>
                                  </p:childTnLst>
                                </p:cTn>
                              </p:par>
                              <p:par>
                                <p:cTn id="16" presetID="23" presetClass="entr" presetSubtype="16" fill="hold" grpId="0" nodeType="with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828">
            <a:off x="8788196" y="-1057807"/>
            <a:ext cx="5080723" cy="4193906"/>
          </a:xfrm>
          <a:prstGeom prst="rect">
            <a:avLst/>
          </a:prstGeom>
        </p:spPr>
      </p:pic>
      <p:sp>
        <p:nvSpPr>
          <p:cNvPr id="38" name="TextBox 3">
            <a:extLst>
              <a:ext uri="{FF2B5EF4-FFF2-40B4-BE49-F238E27FC236}">
                <a16:creationId xmlns:a16="http://schemas.microsoft.com/office/drawing/2014/main" id="{3AC180F7-0F57-CE9B-120B-EE6597C753C9}"/>
              </a:ext>
            </a:extLst>
          </p:cNvPr>
          <p:cNvSpPr txBox="1"/>
          <p:nvPr/>
        </p:nvSpPr>
        <p:spPr>
          <a:xfrm>
            <a:off x="3962095" y="330200"/>
            <a:ext cx="4267811" cy="825675"/>
          </a:xfrm>
          <a:prstGeom prst="rect">
            <a:avLst/>
          </a:prstGeom>
        </p:spPr>
        <p:txBody>
          <a:bodyPr wrap="square" lIns="0" tIns="0" rIns="0" bIns="0" rtlCol="0" anchor="t">
            <a:spAutoFit/>
          </a:bodyPr>
          <a:lstStyle/>
          <a:p>
            <a:pPr>
              <a:lnSpc>
                <a:spcPts val="6680"/>
              </a:lnSpc>
              <a:spcBef>
                <a:spcPct val="0"/>
              </a:spcBef>
            </a:pPr>
            <a:r>
              <a:rPr lang="fr-FR" sz="5567" b="1">
                <a:solidFill>
                  <a:srgbClr val="002060"/>
                </a:solidFill>
                <a:effectLst>
                  <a:outerShdw blurRad="38100" dist="38100" dir="2700000" algn="tl">
                    <a:srgbClr val="000000">
                      <a:alpha val="43137"/>
                    </a:srgbClr>
                  </a:outerShdw>
                </a:effectLst>
                <a:latin typeface="IBM Plex Sans"/>
              </a:rPr>
              <a:t>Conclusion</a:t>
            </a:r>
            <a:endParaRPr lang="fr-FR" sz="5567" b="1">
              <a:solidFill>
                <a:srgbClr val="002060"/>
              </a:solidFill>
              <a:effectLst>
                <a:outerShdw blurRad="38100" dist="38100" dir="2700000" algn="tl">
                  <a:srgbClr val="000000">
                    <a:alpha val="43137"/>
                  </a:srgbClr>
                </a:outerShdw>
              </a:effectLst>
              <a:latin typeface="IBM Plex Sans Bold"/>
            </a:endParaRPr>
          </a:p>
        </p:txBody>
      </p:sp>
      <p:sp>
        <p:nvSpPr>
          <p:cNvPr id="39" name="TextBox 32">
            <a:extLst>
              <a:ext uri="{FF2B5EF4-FFF2-40B4-BE49-F238E27FC236}">
                <a16:creationId xmlns:a16="http://schemas.microsoft.com/office/drawing/2014/main" id="{84A0D653-46BA-A6B2-B760-B208F6CBAB00}"/>
              </a:ext>
            </a:extLst>
          </p:cNvPr>
          <p:cNvSpPr txBox="1"/>
          <p:nvPr/>
        </p:nvSpPr>
        <p:spPr>
          <a:xfrm>
            <a:off x="812800" y="330200"/>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Finecérie</a:t>
            </a:r>
          </a:p>
        </p:txBody>
      </p:sp>
      <p:pic>
        <p:nvPicPr>
          <p:cNvPr id="40" name="Picture 9">
            <a:extLst>
              <a:ext uri="{FF2B5EF4-FFF2-40B4-BE49-F238E27FC236}">
                <a16:creationId xmlns:a16="http://schemas.microsoft.com/office/drawing/2014/main" id="{13C93932-0D9F-0800-DDDB-5C6FE2FF46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5600" y="245809"/>
            <a:ext cx="282362" cy="287591"/>
          </a:xfrm>
          <a:prstGeom prst="rect">
            <a:avLst/>
          </a:prstGeom>
        </p:spPr>
      </p:pic>
      <p:sp>
        <p:nvSpPr>
          <p:cNvPr id="42" name="ZoneTexte 41">
            <a:extLst>
              <a:ext uri="{FF2B5EF4-FFF2-40B4-BE49-F238E27FC236}">
                <a16:creationId xmlns:a16="http://schemas.microsoft.com/office/drawing/2014/main" id="{197D78A7-F00F-D08D-CF02-3D6F0189A010}"/>
              </a:ext>
            </a:extLst>
          </p:cNvPr>
          <p:cNvSpPr txBox="1"/>
          <p:nvPr/>
        </p:nvSpPr>
        <p:spPr>
          <a:xfrm>
            <a:off x="792240" y="1329919"/>
            <a:ext cx="10536317" cy="5047536"/>
          </a:xfrm>
          <a:prstGeom prst="rect">
            <a:avLst/>
          </a:prstGeom>
          <a:noFill/>
        </p:spPr>
        <p:txBody>
          <a:bodyPr wrap="square" rtlCol="0">
            <a:spAutoFit/>
          </a:bodyPr>
          <a:lstStyle/>
          <a:p>
            <a:pPr algn="just">
              <a:lnSpc>
                <a:spcPct val="150000"/>
              </a:lnSpc>
            </a:pPr>
            <a:r>
              <a:rPr lang="fr-FR" sz="2000">
                <a:latin typeface="Roboto" panose="02000000000000000000" pitchFamily="2" charset="0"/>
                <a:ea typeface="Roboto" panose="02000000000000000000" pitchFamily="2" charset="0"/>
              </a:rPr>
              <a:t>Toute au long de nos recherches et de notre exposé, nous sommes parvenu à appréhender la notion de clustering en apprentissage non supervisée, ainsi que quelques algorithmes les plus utilisés en clustering, ces avantages, limites, et son application sur un ensemble de données.</a:t>
            </a:r>
          </a:p>
          <a:p>
            <a:pPr>
              <a:lnSpc>
                <a:spcPct val="150000"/>
              </a:lnSpc>
            </a:pPr>
            <a:r>
              <a:rPr lang="fr-FR" sz="2000">
                <a:latin typeface="Roboto" panose="02000000000000000000" pitchFamily="2" charset="0"/>
                <a:ea typeface="Roboto" panose="02000000000000000000" pitchFamily="2" charset="0"/>
              </a:rPr>
              <a:t>De ce fait, le clustering est une technique précieuse dans le domaine de l'intelligence artificielle, car il peut aider les machines à découvrir automatiquement des modèles et des relations dans les données sans avoir besoin d'instructions ou d'étiquettes explicites. Cela peut permettre aux systèmes d'IA d'apprendre et de s'adapter plus efficacement aux nouvelles données et environnements.</a:t>
            </a:r>
            <a:endParaRPr lang="fr-FR" sz="2800">
              <a:latin typeface="Roboto" panose="02000000000000000000" pitchFamily="2" charset="0"/>
              <a:ea typeface="Roboto" panose="02000000000000000000" pitchFamily="2" charset="0"/>
            </a:endParaRPr>
          </a:p>
          <a:p>
            <a:br>
              <a:rPr lang="fr-FR" sz="2800">
                <a:latin typeface="Roboto" panose="02000000000000000000" pitchFamily="2" charset="0"/>
                <a:ea typeface="Roboto" panose="02000000000000000000" pitchFamily="2" charset="0"/>
              </a:rPr>
            </a:br>
            <a:endParaRPr lang="fr-ML" sz="2400">
              <a:latin typeface="Roboto" panose="02000000000000000000" pitchFamily="2" charset="0"/>
              <a:ea typeface="Roboto" panose="02000000000000000000" pitchFamily="2" charset="0"/>
            </a:endParaRPr>
          </a:p>
        </p:txBody>
      </p:sp>
      <p:sp>
        <p:nvSpPr>
          <p:cNvPr id="2" name="Espace réservé du numéro de diapositive 4">
            <a:extLst>
              <a:ext uri="{FF2B5EF4-FFF2-40B4-BE49-F238E27FC236}">
                <a16:creationId xmlns:a16="http://schemas.microsoft.com/office/drawing/2014/main" id="{D771E62D-5AA4-D42B-4F46-A19209163F94}"/>
              </a:ext>
            </a:extLst>
          </p:cNvPr>
          <p:cNvSpPr>
            <a:spLocks noGrp="1"/>
          </p:cNvSpPr>
          <p:nvPr>
            <p:ph type="sldNum" sz="quarter" idx="12"/>
          </p:nvPr>
        </p:nvSpPr>
        <p:spPr>
          <a:xfrm>
            <a:off x="5256627" y="6086475"/>
            <a:ext cx="1009262"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17/19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0.25 L 0 -3.82716E-6 " pathEditMode="relative" rAng="0" ptsTypes="AA">
                                      <p:cBhvr>
                                        <p:cTn id="6" dur="2000" fill="hold"/>
                                        <p:tgtEl>
                                          <p:spTgt spid="38"/>
                                        </p:tgtEl>
                                        <p:attrNameLst>
                                          <p:attrName>ppt_x</p:attrName>
                                          <p:attrName>ppt_y</p:attrName>
                                        </p:attrNameLst>
                                      </p:cBhvr>
                                      <p:rCtr x="0" y="12500"/>
                                    </p:animMotion>
                                  </p:childTnLst>
                                </p:cTn>
                              </p:par>
                            </p:childTnLst>
                          </p:cTn>
                        </p:par>
                        <p:par>
                          <p:cTn id="7" fill="hold">
                            <p:stCondLst>
                              <p:cond delay="2000"/>
                            </p:stCondLst>
                            <p:childTnLst>
                              <p:par>
                                <p:cTn id="8" presetID="23" presetClass="entr" presetSubtype="16" fill="hold" grpId="0" nodeType="after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p:cTn id="10" dur="500" fill="hold"/>
                                        <p:tgtEl>
                                          <p:spTgt spid="42"/>
                                        </p:tgtEl>
                                        <p:attrNameLst>
                                          <p:attrName>ppt_w</p:attrName>
                                        </p:attrNameLst>
                                      </p:cBhvr>
                                      <p:tavLst>
                                        <p:tav tm="0">
                                          <p:val>
                                            <p:fltVal val="0"/>
                                          </p:val>
                                        </p:tav>
                                        <p:tav tm="100000">
                                          <p:val>
                                            <p:strVal val="#ppt_w"/>
                                          </p:val>
                                        </p:tav>
                                      </p:tavLst>
                                    </p:anim>
                                    <p:anim calcmode="lin" valueType="num">
                                      <p:cBhvr>
                                        <p:cTn id="11" dur="5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016500" cy="6858000"/>
          </a:xfrm>
          <a:prstGeom prst="rect">
            <a:avLst/>
          </a:prstGeom>
          <a:solidFill>
            <a:srgbClr val="F4F4F4"/>
          </a:solidFill>
        </p:spPr>
      </p:sp>
      <p:sp>
        <p:nvSpPr>
          <p:cNvPr id="3" name="TextBox 3"/>
          <p:cNvSpPr txBox="1"/>
          <p:nvPr/>
        </p:nvSpPr>
        <p:spPr>
          <a:xfrm>
            <a:off x="445981" y="3287738"/>
            <a:ext cx="4267811" cy="825675"/>
          </a:xfrm>
          <a:prstGeom prst="rect">
            <a:avLst/>
          </a:prstGeom>
        </p:spPr>
        <p:txBody>
          <a:bodyPr wrap="square" lIns="0" tIns="0" rIns="0" bIns="0" rtlCol="0" anchor="t">
            <a:spAutoFit/>
          </a:bodyPr>
          <a:lstStyle/>
          <a:p>
            <a:pPr>
              <a:lnSpc>
                <a:spcPts val="6680"/>
              </a:lnSpc>
              <a:spcBef>
                <a:spcPct val="0"/>
              </a:spcBef>
            </a:pPr>
            <a:r>
              <a:rPr lang="fr-FR" sz="5567">
                <a:solidFill>
                  <a:schemeClr val="tx2">
                    <a:lumMod val="75000"/>
                  </a:schemeClr>
                </a:solidFill>
                <a:effectLst>
                  <a:outerShdw blurRad="38100" dist="38100" dir="2700000" algn="tl">
                    <a:srgbClr val="000000">
                      <a:alpha val="43137"/>
                    </a:srgbClr>
                  </a:outerShdw>
                </a:effectLst>
                <a:latin typeface="IBM Plex Sans"/>
              </a:rPr>
              <a:t>Bibliographie</a:t>
            </a:r>
            <a:endParaRPr lang="fr-FR" sz="5567">
              <a:solidFill>
                <a:schemeClr val="tx2">
                  <a:lumMod val="75000"/>
                </a:schemeClr>
              </a:solidFill>
              <a:effectLst>
                <a:outerShdw blurRad="38100" dist="38100" dir="2700000" algn="tl">
                  <a:srgbClr val="000000">
                    <a:alpha val="43137"/>
                  </a:srgbClr>
                </a:outerShdw>
              </a:effectLst>
              <a:latin typeface="IBM Plex Sans Bold"/>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3942" y="5836847"/>
            <a:ext cx="1846516" cy="150071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67645" y="-432664"/>
            <a:ext cx="2258053" cy="1539581"/>
          </a:xfrm>
          <a:prstGeom prst="rect">
            <a:avLst/>
          </a:prstGeom>
        </p:spPr>
      </p:pic>
      <p:pic>
        <p:nvPicPr>
          <p:cNvPr id="14" name="Picture 9">
            <a:extLst>
              <a:ext uri="{FF2B5EF4-FFF2-40B4-BE49-F238E27FC236}">
                <a16:creationId xmlns:a16="http://schemas.microsoft.com/office/drawing/2014/main" id="{E2E71496-404B-135B-2BD9-3064DEA8F1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6443409"/>
            <a:ext cx="282362" cy="287591"/>
          </a:xfrm>
          <a:prstGeom prst="rect">
            <a:avLst/>
          </a:prstGeom>
        </p:spPr>
      </p:pic>
      <p:sp>
        <p:nvSpPr>
          <p:cNvPr id="15" name="TextBox 32">
            <a:extLst>
              <a:ext uri="{FF2B5EF4-FFF2-40B4-BE49-F238E27FC236}">
                <a16:creationId xmlns:a16="http://schemas.microsoft.com/office/drawing/2014/main" id="{1F5E7419-4247-9E7F-A6FB-ED0B506C858D}"/>
              </a:ext>
            </a:extLst>
          </p:cNvPr>
          <p:cNvSpPr txBox="1"/>
          <p:nvPr/>
        </p:nvSpPr>
        <p:spPr>
          <a:xfrm>
            <a:off x="736600" y="6480085"/>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16" name="ZoneTexte 15">
            <a:extLst>
              <a:ext uri="{FF2B5EF4-FFF2-40B4-BE49-F238E27FC236}">
                <a16:creationId xmlns:a16="http://schemas.microsoft.com/office/drawing/2014/main" id="{3B1344C6-6303-CE34-1BE5-1F424C6EFC74}"/>
              </a:ext>
            </a:extLst>
          </p:cNvPr>
          <p:cNvSpPr txBox="1"/>
          <p:nvPr/>
        </p:nvSpPr>
        <p:spPr>
          <a:xfrm>
            <a:off x="6430541" y="1752600"/>
            <a:ext cx="5315477" cy="3670941"/>
          </a:xfrm>
          <a:prstGeom prst="rect">
            <a:avLst/>
          </a:prstGeom>
          <a:noFill/>
        </p:spPr>
        <p:txBody>
          <a:bodyPr wrap="square" rtlCol="0">
            <a:spAutoFit/>
          </a:bodyPr>
          <a:lstStyle/>
          <a:p>
            <a:pPr marL="304815" indent="-304815">
              <a:lnSpc>
                <a:spcPct val="200000"/>
              </a:lnSpc>
              <a:buFont typeface="Wingdings" panose="05000000000000000000" pitchFamily="2" charset="2"/>
              <a:buChar char="ü"/>
            </a:pPr>
            <a:r>
              <a:rPr lang="fr-FR" sz="2400">
                <a:solidFill>
                  <a:schemeClr val="accent6">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www.scholarvox.com ;</a:t>
            </a:r>
          </a:p>
          <a:p>
            <a:pPr marL="304815" indent="-304815">
              <a:lnSpc>
                <a:spcPct val="200000"/>
              </a:lnSpc>
              <a:buFont typeface="Wingdings" panose="05000000000000000000" pitchFamily="2" charset="2"/>
              <a:buChar char="ü"/>
            </a:pPr>
            <a:r>
              <a:rPr lang="fr-FR" sz="2400">
                <a:solidFill>
                  <a:schemeClr val="accent6">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www.geeksforgeeks.com ;</a:t>
            </a:r>
          </a:p>
          <a:p>
            <a:pPr marL="304815" indent="-304815">
              <a:lnSpc>
                <a:spcPct val="200000"/>
              </a:lnSpc>
              <a:buFont typeface="Wingdings" panose="05000000000000000000" pitchFamily="2" charset="2"/>
              <a:buChar char="ü"/>
            </a:pPr>
            <a:r>
              <a:rPr lang="fr-ML" sz="2400">
                <a:solidFill>
                  <a:schemeClr val="accent6">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www.wikipedia.org ; </a:t>
            </a:r>
          </a:p>
          <a:p>
            <a:pPr marL="304815" indent="-304815">
              <a:lnSpc>
                <a:spcPct val="200000"/>
              </a:lnSpc>
              <a:buFont typeface="Wingdings" panose="05000000000000000000" pitchFamily="2" charset="2"/>
              <a:buChar char="ü"/>
            </a:pPr>
            <a:r>
              <a:rPr lang="fr-ML" sz="2400">
                <a:solidFill>
                  <a:schemeClr val="accent6">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www.machinelearningmastery.com ;</a:t>
            </a:r>
          </a:p>
          <a:p>
            <a:pPr marL="304815" indent="-304815">
              <a:lnSpc>
                <a:spcPct val="200000"/>
              </a:lnSpc>
              <a:buFont typeface="Wingdings" panose="05000000000000000000" pitchFamily="2" charset="2"/>
              <a:buChar char="ü"/>
            </a:pPr>
            <a:r>
              <a:rPr lang="fr-ML" sz="2400">
                <a:solidFill>
                  <a:schemeClr val="accent6">
                    <a:lumMod val="5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www.datascientest.com .</a:t>
            </a:r>
          </a:p>
        </p:txBody>
      </p:sp>
      <p:sp>
        <p:nvSpPr>
          <p:cNvPr id="4" name="Espace réservé du numéro de diapositive 4">
            <a:extLst>
              <a:ext uri="{FF2B5EF4-FFF2-40B4-BE49-F238E27FC236}">
                <a16:creationId xmlns:a16="http://schemas.microsoft.com/office/drawing/2014/main" id="{A9509B81-184B-1C3C-6C4F-E0D790B8C3EA}"/>
              </a:ext>
            </a:extLst>
          </p:cNvPr>
          <p:cNvSpPr>
            <a:spLocks noGrp="1"/>
          </p:cNvSpPr>
          <p:nvPr>
            <p:ph type="sldNum" sz="quarter" idx="12"/>
          </p:nvPr>
        </p:nvSpPr>
        <p:spPr>
          <a:xfrm>
            <a:off x="10822898" y="6069224"/>
            <a:ext cx="1128233" cy="599212"/>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18/19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99787" y="-980269"/>
            <a:ext cx="9350797" cy="7752661"/>
          </a:xfrm>
          <a:prstGeom prst="rect">
            <a:avLst/>
          </a:prstGeom>
        </p:spPr>
      </p:pic>
      <p:grpSp>
        <p:nvGrpSpPr>
          <p:cNvPr id="3" name="Group 3"/>
          <p:cNvGrpSpPr/>
          <p:nvPr/>
        </p:nvGrpSpPr>
        <p:grpSpPr>
          <a:xfrm>
            <a:off x="2298405" y="1441987"/>
            <a:ext cx="8039985" cy="4226465"/>
            <a:chOff x="0" y="-1942027"/>
            <a:chExt cx="16079971" cy="8452927"/>
          </a:xfrm>
        </p:grpSpPr>
        <p:sp>
          <p:nvSpPr>
            <p:cNvPr id="4" name="TextBox 4"/>
            <p:cNvSpPr txBox="1"/>
            <p:nvPr/>
          </p:nvSpPr>
          <p:spPr>
            <a:xfrm>
              <a:off x="889590" y="-1942027"/>
              <a:ext cx="15190381" cy="1744067"/>
            </a:xfrm>
            <a:prstGeom prst="rect">
              <a:avLst/>
            </a:prstGeom>
          </p:spPr>
          <p:txBody>
            <a:bodyPr lIns="0" tIns="0" rIns="0" bIns="0" rtlCol="0" anchor="t">
              <a:spAutoFit/>
            </a:bodyPr>
            <a:lstStyle/>
            <a:p>
              <a:pPr algn="ctr">
                <a:lnSpc>
                  <a:spcPts val="6800"/>
                </a:lnSpc>
                <a:spcBef>
                  <a:spcPct val="0"/>
                </a:spcBef>
              </a:pPr>
              <a:r>
                <a:rPr lang="fr-FR" sz="5667">
                  <a:solidFill>
                    <a:srgbClr val="FF0000"/>
                  </a:solidFill>
                  <a:latin typeface="IBM Plex Sans"/>
                </a:rPr>
                <a:t>Qui</a:t>
              </a:r>
              <a:r>
                <a:rPr lang="fr-FR" sz="5667">
                  <a:solidFill>
                    <a:srgbClr val="000000"/>
                  </a:solidFill>
                  <a:latin typeface="IBM Plex Sans"/>
                </a:rPr>
                <a:t> </a:t>
              </a:r>
              <a:r>
                <a:rPr lang="fr-FR" sz="5667">
                  <a:solidFill>
                    <a:srgbClr val="0070C0"/>
                  </a:solidFill>
                  <a:latin typeface="IBM Plex Sans Bold"/>
                </a:rPr>
                <a:t>sommes-nous</a:t>
              </a:r>
              <a:r>
                <a:rPr lang="fr-FR" sz="5667">
                  <a:solidFill>
                    <a:srgbClr val="000000"/>
                  </a:solidFill>
                  <a:latin typeface="IBM Plex Sans"/>
                </a:rPr>
                <a:t> ?</a:t>
              </a:r>
            </a:p>
          </p:txBody>
        </p:sp>
        <p:sp>
          <p:nvSpPr>
            <p:cNvPr id="5" name="TextBox 5"/>
            <p:cNvSpPr txBox="1"/>
            <p:nvPr/>
          </p:nvSpPr>
          <p:spPr>
            <a:xfrm>
              <a:off x="0" y="949764"/>
              <a:ext cx="15699873" cy="5561136"/>
            </a:xfrm>
            <a:prstGeom prst="rect">
              <a:avLst/>
            </a:prstGeom>
          </p:spPr>
          <p:txBody>
            <a:bodyPr wrap="square" lIns="0" tIns="0" rIns="0" bIns="0" rtlCol="0" anchor="t">
              <a:spAutoFit/>
            </a:bodyPr>
            <a:lstStyle/>
            <a:p>
              <a:pPr algn="ctr">
                <a:lnSpc>
                  <a:spcPct val="200000"/>
                </a:lnSpc>
              </a:pPr>
              <a:r>
                <a:rPr lang="en-US" sz="1850" b="1">
                  <a:solidFill>
                    <a:srgbClr val="000000"/>
                  </a:solidFill>
                  <a:effectLst>
                    <a:outerShdw blurRad="38100" dist="38100" dir="2700000" algn="tl">
                      <a:srgbClr val="000000">
                        <a:alpha val="43137"/>
                      </a:srgbClr>
                    </a:outerShdw>
                  </a:effectLst>
                  <a:latin typeface="IBM Plex Sans"/>
                </a:rPr>
                <a:t>GROUPE III.</a:t>
              </a:r>
            </a:p>
            <a:p>
              <a:pPr>
                <a:lnSpc>
                  <a:spcPct val="200000"/>
                </a:lnSpc>
              </a:pPr>
              <a:r>
                <a:rPr lang="en-US" sz="1850" b="1">
                  <a:solidFill>
                    <a:srgbClr val="000000"/>
                  </a:solidFill>
                  <a:effectLst>
                    <a:outerShdw blurRad="38100" dist="38100" dir="2700000" algn="tl">
                      <a:srgbClr val="000000">
                        <a:alpha val="43137"/>
                      </a:srgbClr>
                    </a:outerShdw>
                  </a:effectLst>
                  <a:latin typeface="IBM Plex Sans"/>
                </a:rPr>
                <a:t>Fousseyni 						DIALLO</a:t>
              </a:r>
            </a:p>
            <a:p>
              <a:pPr>
                <a:lnSpc>
                  <a:spcPct val="200000"/>
                </a:lnSpc>
              </a:pPr>
              <a:r>
                <a:rPr lang="en-US" sz="1850" b="1">
                  <a:solidFill>
                    <a:srgbClr val="000000"/>
                  </a:solidFill>
                  <a:effectLst>
                    <a:outerShdw blurRad="38100" dist="38100" dir="2700000" algn="tl">
                      <a:srgbClr val="000000">
                        <a:alpha val="43137"/>
                      </a:srgbClr>
                    </a:outerShdw>
                  </a:effectLst>
                  <a:latin typeface="IBM Plex Sans"/>
                </a:rPr>
                <a:t>Mamadou 						SANGARE</a:t>
              </a:r>
            </a:p>
            <a:p>
              <a:pPr>
                <a:lnSpc>
                  <a:spcPct val="200000"/>
                </a:lnSpc>
              </a:pPr>
              <a:r>
                <a:rPr lang="en-US" sz="1850" b="1">
                  <a:solidFill>
                    <a:srgbClr val="000000"/>
                  </a:solidFill>
                  <a:effectLst>
                    <a:outerShdw blurRad="38100" dist="38100" dir="2700000" algn="tl">
                      <a:srgbClr val="000000">
                        <a:alpha val="43137"/>
                      </a:srgbClr>
                    </a:outerShdw>
                  </a:effectLst>
                  <a:latin typeface="IBM Plex Sans"/>
                </a:rPr>
                <a:t>Mohamadou			H			TRAORE</a:t>
              </a:r>
            </a:p>
            <a:p>
              <a:pPr algn="just">
                <a:lnSpc>
                  <a:spcPct val="200000"/>
                </a:lnSpc>
              </a:pPr>
              <a:r>
                <a:rPr lang="en-US" sz="1850" b="1">
                  <a:solidFill>
                    <a:srgbClr val="000000"/>
                  </a:solidFill>
                  <a:effectLst>
                    <a:outerShdw blurRad="38100" dist="38100" dir="2700000" algn="tl">
                      <a:srgbClr val="000000">
                        <a:alpha val="43137"/>
                      </a:srgbClr>
                    </a:outerShdw>
                  </a:effectLst>
                  <a:latin typeface="IBM Plex Sans"/>
                </a:rPr>
                <a:t>Younoussa 						AHMADOU</a:t>
              </a: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0" y="751555"/>
            <a:ext cx="282362" cy="287591"/>
          </a:xfrm>
          <a:prstGeom prst="rect">
            <a:avLst/>
          </a:prstGeom>
        </p:spPr>
      </p:pic>
      <p:sp>
        <p:nvSpPr>
          <p:cNvPr id="12" name="TextBox 32">
            <a:extLst>
              <a:ext uri="{FF2B5EF4-FFF2-40B4-BE49-F238E27FC236}">
                <a16:creationId xmlns:a16="http://schemas.microsoft.com/office/drawing/2014/main" id="{520802AD-1AF4-2957-C181-3C1EDB9DF2C2}"/>
              </a:ext>
            </a:extLst>
          </p:cNvPr>
          <p:cNvSpPr txBox="1"/>
          <p:nvPr/>
        </p:nvSpPr>
        <p:spPr>
          <a:xfrm>
            <a:off x="1255910" y="824907"/>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6" name="Espace réservé du numéro de diapositive 4">
            <a:extLst>
              <a:ext uri="{FF2B5EF4-FFF2-40B4-BE49-F238E27FC236}">
                <a16:creationId xmlns:a16="http://schemas.microsoft.com/office/drawing/2014/main" id="{7194DB59-5E10-6567-4B14-830A709DB4DE}"/>
              </a:ext>
            </a:extLst>
          </p:cNvPr>
          <p:cNvSpPr>
            <a:spLocks noGrp="1"/>
          </p:cNvSpPr>
          <p:nvPr>
            <p:ph type="sldNum" sz="quarter" idx="12"/>
          </p:nvPr>
        </p:nvSpPr>
        <p:spPr>
          <a:xfrm>
            <a:off x="11087813"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1/19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6009">
            <a:off x="-2518598" y="-2251376"/>
            <a:ext cx="6653236" cy="5056459"/>
          </a:xfrm>
          <a:prstGeom prst="rect">
            <a:avLst/>
          </a:prstGeom>
        </p:spPr>
      </p:pic>
      <p:sp>
        <p:nvSpPr>
          <p:cNvPr id="3" name="TextBox 3"/>
          <p:cNvSpPr txBox="1"/>
          <p:nvPr/>
        </p:nvSpPr>
        <p:spPr>
          <a:xfrm>
            <a:off x="802940" y="2819400"/>
            <a:ext cx="4607260" cy="2571730"/>
          </a:xfrm>
          <a:prstGeom prst="rect">
            <a:avLst/>
          </a:prstGeom>
        </p:spPr>
        <p:txBody>
          <a:bodyPr wrap="square" lIns="0" tIns="0" rIns="0" bIns="0" rtlCol="0" anchor="t">
            <a:spAutoFit/>
          </a:bodyPr>
          <a:lstStyle/>
          <a:p>
            <a:pPr>
              <a:lnSpc>
                <a:spcPts val="6800"/>
              </a:lnSpc>
              <a:spcBef>
                <a:spcPct val="0"/>
              </a:spcBef>
            </a:pPr>
            <a:r>
              <a:rPr lang="fr-FR" sz="5334">
                <a:solidFill>
                  <a:schemeClr val="accent1"/>
                </a:solidFill>
                <a:latin typeface="IBM Plex Sans"/>
              </a:rPr>
              <a:t>Merci</a:t>
            </a:r>
            <a:r>
              <a:rPr lang="en-US" sz="5334">
                <a:solidFill>
                  <a:srgbClr val="000000"/>
                </a:solidFill>
                <a:latin typeface="IBM Plex Sans"/>
              </a:rPr>
              <a:t>  </a:t>
            </a:r>
            <a:r>
              <a:rPr lang="fr-FR" sz="5334">
                <a:solidFill>
                  <a:srgbClr val="00B050"/>
                </a:solidFill>
                <a:latin typeface="IBM Plex Sans"/>
              </a:rPr>
              <a:t>pour </a:t>
            </a:r>
            <a:r>
              <a:rPr lang="fr-FR" sz="5334">
                <a:solidFill>
                  <a:schemeClr val="accent1">
                    <a:lumMod val="50000"/>
                  </a:schemeClr>
                </a:solidFill>
                <a:latin typeface="IBM Plex Sans"/>
              </a:rPr>
              <a:t>votre</a:t>
            </a:r>
          </a:p>
          <a:p>
            <a:pPr>
              <a:lnSpc>
                <a:spcPts val="6800"/>
              </a:lnSpc>
              <a:spcBef>
                <a:spcPct val="0"/>
              </a:spcBef>
            </a:pPr>
            <a:r>
              <a:rPr lang="fr-FR" sz="5334">
                <a:solidFill>
                  <a:schemeClr val="accent6">
                    <a:lumMod val="50000"/>
                  </a:schemeClr>
                </a:solidFill>
                <a:latin typeface="IBM Plex Sans Bold"/>
              </a:rPr>
              <a:t>Attention</a:t>
            </a:r>
          </a:p>
        </p:txBody>
      </p:sp>
      <p:sp>
        <p:nvSpPr>
          <p:cNvPr id="4" name="AutoShape 4"/>
          <p:cNvSpPr/>
          <p:nvPr/>
        </p:nvSpPr>
        <p:spPr>
          <a:xfrm>
            <a:off x="6096000" y="0"/>
            <a:ext cx="6096000" cy="6858000"/>
          </a:xfrm>
          <a:prstGeom prst="rect">
            <a:avLst/>
          </a:prstGeom>
          <a:solidFill>
            <a:schemeClr val="bg1"/>
          </a:solidFill>
        </p:spPr>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0" y="751555"/>
            <a:ext cx="282362" cy="287591"/>
          </a:xfrm>
          <a:prstGeom prst="rect">
            <a:avLst/>
          </a:prstGeom>
        </p:spPr>
      </p:pic>
      <p:sp>
        <p:nvSpPr>
          <p:cNvPr id="17" name="TextBox 32">
            <a:extLst>
              <a:ext uri="{FF2B5EF4-FFF2-40B4-BE49-F238E27FC236}">
                <a16:creationId xmlns:a16="http://schemas.microsoft.com/office/drawing/2014/main" id="{A942D120-9B4F-BA68-FD85-AA4F6AF7E005}"/>
              </a:ext>
            </a:extLst>
          </p:cNvPr>
          <p:cNvSpPr txBox="1"/>
          <p:nvPr/>
        </p:nvSpPr>
        <p:spPr>
          <a:xfrm>
            <a:off x="1189168" y="788231"/>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Finecérie</a:t>
            </a:r>
          </a:p>
        </p:txBody>
      </p:sp>
      <p:pic>
        <p:nvPicPr>
          <p:cNvPr id="6" name="Image 5">
            <a:extLst>
              <a:ext uri="{FF2B5EF4-FFF2-40B4-BE49-F238E27FC236}">
                <a16:creationId xmlns:a16="http://schemas.microsoft.com/office/drawing/2014/main" id="{3E68013C-4302-26B2-1575-20C66E764130}"/>
              </a:ext>
            </a:extLst>
          </p:cNvPr>
          <p:cNvPicPr>
            <a:picLocks noChangeAspect="1"/>
          </p:cNvPicPr>
          <p:nvPr/>
        </p:nvPicPr>
        <p:blipFill rotWithShape="1">
          <a:blip r:embed="rId6">
            <a:extLst>
              <a:ext uri="{28A0092B-C50C-407E-A947-70E740481C1C}">
                <a14:useLocalDpi xmlns:a14="http://schemas.microsoft.com/office/drawing/2010/main" val="0"/>
              </a:ext>
            </a:extLst>
          </a:blip>
          <a:srcRect l="3531" t="3749" r="2236" b="3502"/>
          <a:stretch/>
        </p:blipFill>
        <p:spPr>
          <a:xfrm>
            <a:off x="5410200" y="1424066"/>
            <a:ext cx="5817433" cy="5081665"/>
          </a:xfrm>
          <a:prstGeom prst="rect">
            <a:avLst/>
          </a:prstGeom>
        </p:spPr>
      </p:pic>
      <p:sp>
        <p:nvSpPr>
          <p:cNvPr id="7" name="Espace réservé du numéro de diapositive 4">
            <a:extLst>
              <a:ext uri="{FF2B5EF4-FFF2-40B4-BE49-F238E27FC236}">
                <a16:creationId xmlns:a16="http://schemas.microsoft.com/office/drawing/2014/main" id="{73B3329E-9C68-7282-77F1-C1E099C22416}"/>
              </a:ext>
            </a:extLst>
          </p:cNvPr>
          <p:cNvSpPr>
            <a:spLocks noGrp="1"/>
          </p:cNvSpPr>
          <p:nvPr>
            <p:ph type="sldNum" sz="quarter" idx="12"/>
          </p:nvPr>
        </p:nvSpPr>
        <p:spPr>
          <a:xfrm>
            <a:off x="5736329" y="6086475"/>
            <a:ext cx="1069205"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19/19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0"/>
                                  </p:stCondLst>
                                  <p:iterate type="lt">
                                    <p:tmPct val="10000"/>
                                  </p:iterate>
                                  <p:childTnLst>
                                    <p:animClr clrSpc="rgb" dir="cw">
                                      <p:cBhvr override="childStyle">
                                        <p:cTn id="6" dur="500" fill="hold"/>
                                        <p:tgtEl>
                                          <p:spTgt spid="3"/>
                                        </p:tgtEl>
                                        <p:attrNameLst>
                                          <p:attrName>style.color</p:attrName>
                                        </p:attrNameLst>
                                      </p:cBhvr>
                                      <p:to>
                                        <a:schemeClr val="accent2"/>
                                      </p:to>
                                    </p:animClr>
                                    <p:animClr clrSpc="rgb" dir="cw">
                                      <p:cBhvr>
                                        <p:cTn id="7" dur="500" fill="hold"/>
                                        <p:tgtEl>
                                          <p:spTgt spid="3"/>
                                        </p:tgtEl>
                                        <p:attrNameLst>
                                          <p:attrName>fillcolor</p:attrName>
                                        </p:attrNameLst>
                                      </p:cBhvr>
                                      <p:to>
                                        <a:schemeClr val="accent2"/>
                                      </p:to>
                                    </p:animClr>
                                    <p:set>
                                      <p:cBhvr>
                                        <p:cTn id="8" dur="500" fill="hold"/>
                                        <p:tgtEl>
                                          <p:spTgt spid="3"/>
                                        </p:tgtEl>
                                        <p:attrNameLst>
                                          <p:attrName>fill.type</p:attrName>
                                        </p:attrNameLst>
                                      </p:cBhvr>
                                      <p:to>
                                        <p:strVal val="solid"/>
                                      </p:to>
                                    </p:set>
                                    <p:anim to="1.5" calcmode="lin" valueType="num">
                                      <p:cBhvr override="childStyle">
                                        <p:cTn id="9" dur="500" fill="hold"/>
                                        <p:tgtEl>
                                          <p:spTgt spid="3"/>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96000" y="591221"/>
            <a:ext cx="5638800" cy="1557925"/>
          </a:xfrm>
          <a:prstGeom prst="roundRect">
            <a:avLst/>
          </a:prstGeom>
          <a:solidFill>
            <a:srgbClr val="F4F4F4"/>
          </a:solidFill>
        </p:spPr>
      </p:sp>
      <p:sp>
        <p:nvSpPr>
          <p:cNvPr id="6" name="TextBox 6"/>
          <p:cNvSpPr txBox="1"/>
          <p:nvPr/>
        </p:nvSpPr>
        <p:spPr>
          <a:xfrm>
            <a:off x="1352665" y="2846889"/>
            <a:ext cx="4343400" cy="810286"/>
          </a:xfrm>
          <a:prstGeom prst="rect">
            <a:avLst/>
          </a:prstGeom>
        </p:spPr>
        <p:txBody>
          <a:bodyPr wrap="square" lIns="0" tIns="0" rIns="0" bIns="0" rtlCol="0" anchor="t">
            <a:spAutoFit/>
          </a:bodyPr>
          <a:lstStyle/>
          <a:p>
            <a:pPr>
              <a:lnSpc>
                <a:spcPts val="6800"/>
              </a:lnSpc>
              <a:spcBef>
                <a:spcPct val="0"/>
              </a:spcBef>
            </a:pPr>
            <a:r>
              <a:rPr lang="en-US" sz="4800">
                <a:solidFill>
                  <a:srgbClr val="0070C0"/>
                </a:solidFill>
                <a:effectLst>
                  <a:outerShdw blurRad="38100" dist="38100" dir="2700000" algn="tl">
                    <a:srgbClr val="000000">
                      <a:alpha val="43137"/>
                    </a:srgbClr>
                  </a:outerShdw>
                </a:effectLst>
                <a:latin typeface="IBM Plex Sans"/>
              </a:rPr>
              <a:t>PLAN</a:t>
            </a:r>
            <a:r>
              <a:rPr lang="en-US" sz="4800" b="1">
                <a:solidFill>
                  <a:srgbClr val="FF0000"/>
                </a:solidFill>
                <a:latin typeface="IBM Plex Sans"/>
              </a:rPr>
              <a:t>NING</a:t>
            </a:r>
            <a:endParaRPr lang="en-US" sz="4800" b="1">
              <a:solidFill>
                <a:srgbClr val="FF0000"/>
              </a:solidFill>
              <a:latin typeface="IBM Plex Sans Bold"/>
            </a:endParaRPr>
          </a:p>
        </p:txBody>
      </p:sp>
      <p:grpSp>
        <p:nvGrpSpPr>
          <p:cNvPr id="7" name="Group 7"/>
          <p:cNvGrpSpPr/>
          <p:nvPr/>
        </p:nvGrpSpPr>
        <p:grpSpPr>
          <a:xfrm>
            <a:off x="6572394" y="947775"/>
            <a:ext cx="898272" cy="898272"/>
            <a:chOff x="0" y="0"/>
            <a:chExt cx="1796544" cy="1796544"/>
          </a:xfrm>
        </p:grpSpPr>
        <p:grpSp>
          <p:nvGrpSpPr>
            <p:cNvPr id="8" name="Group 8"/>
            <p:cNvGrpSpPr>
              <a:grpSpLocks noChangeAspect="1"/>
            </p:cNvGrpSpPr>
            <p:nvPr/>
          </p:nvGrpSpPr>
          <p:grpSpPr>
            <a:xfrm>
              <a:off x="0" y="0"/>
              <a:ext cx="1796544" cy="1796544"/>
              <a:chOff x="0" y="0"/>
              <a:chExt cx="2540000" cy="2540000"/>
            </a:xfrm>
          </p:grpSpPr>
          <p:sp>
            <p:nvSpPr>
              <p:cNvPr id="9" name="Freeform 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70C0"/>
              </a:solidFill>
              <a:ln>
                <a:noFill/>
              </a:ln>
            </p:spPr>
            <p:txBody>
              <a:bodyPr/>
              <a:lstStyle/>
              <a:p>
                <a:endParaRPr lang="fr-ML" sz="1200"/>
              </a:p>
            </p:txBody>
          </p:sp>
          <p:sp>
            <p:nvSpPr>
              <p:cNvPr id="10" name="Freeform 10"/>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a:ln>
                <a:noFill/>
              </a:ln>
            </p:spPr>
          </p:sp>
        </p:grpSp>
      </p:grpSp>
      <p:grpSp>
        <p:nvGrpSpPr>
          <p:cNvPr id="11" name="Group 11"/>
          <p:cNvGrpSpPr/>
          <p:nvPr/>
        </p:nvGrpSpPr>
        <p:grpSpPr>
          <a:xfrm>
            <a:off x="7804294" y="995572"/>
            <a:ext cx="4008244" cy="855357"/>
            <a:chOff x="0" y="-28575"/>
            <a:chExt cx="6586683" cy="1710717"/>
          </a:xfrm>
        </p:grpSpPr>
        <p:sp>
          <p:nvSpPr>
            <p:cNvPr id="12" name="TextBox 12"/>
            <p:cNvSpPr txBox="1"/>
            <p:nvPr/>
          </p:nvSpPr>
          <p:spPr>
            <a:xfrm>
              <a:off x="0" y="-28575"/>
              <a:ext cx="6586683" cy="583237"/>
            </a:xfrm>
            <a:prstGeom prst="rect">
              <a:avLst/>
            </a:prstGeom>
          </p:spPr>
          <p:txBody>
            <a:bodyPr lIns="0" tIns="0" rIns="0" bIns="0" rtlCol="0" anchor="t">
              <a:spAutoFit/>
            </a:bodyPr>
            <a:lstStyle/>
            <a:p>
              <a:pPr>
                <a:lnSpc>
                  <a:spcPts val="2427"/>
                </a:lnSpc>
              </a:pPr>
              <a:r>
                <a:rPr lang="fr-FR" sz="1867">
                  <a:solidFill>
                    <a:srgbClr val="0070C0"/>
                  </a:solidFill>
                  <a:latin typeface="IBM Plex Sans Bold"/>
                </a:rPr>
                <a:t>Présentation</a:t>
              </a:r>
            </a:p>
          </p:txBody>
        </p:sp>
        <p:sp>
          <p:nvSpPr>
            <p:cNvPr id="13" name="TextBox 13"/>
            <p:cNvSpPr txBox="1"/>
            <p:nvPr/>
          </p:nvSpPr>
          <p:spPr>
            <a:xfrm>
              <a:off x="0" y="582992"/>
              <a:ext cx="6586683" cy="1099150"/>
            </a:xfrm>
            <a:prstGeom prst="rect">
              <a:avLst/>
            </a:prstGeom>
          </p:spPr>
          <p:txBody>
            <a:bodyPr lIns="0" tIns="0" rIns="0" bIns="0" rtlCol="0" anchor="t">
              <a:spAutoFit/>
            </a:bodyPr>
            <a:lstStyle/>
            <a:p>
              <a:pPr>
                <a:lnSpc>
                  <a:spcPts val="2167"/>
                </a:lnSpc>
              </a:pPr>
              <a:r>
                <a:rPr lang="fr-FR" sz="1650">
                  <a:solidFill>
                    <a:srgbClr val="000000"/>
                  </a:solidFill>
                  <a:latin typeface="IBM Plex Sans Bold"/>
                </a:rPr>
                <a:t>Introduction, Définition, </a:t>
              </a:r>
              <a:r>
                <a:rPr lang="fr-FR" sz="1650">
                  <a:latin typeface="IBM Plex Sans Bold"/>
                  <a:ea typeface="+mn-lt"/>
                  <a:cs typeface="+mn-lt"/>
                </a:rPr>
                <a:t>Utilisation,</a:t>
              </a:r>
            </a:p>
            <a:p>
              <a:pPr>
                <a:lnSpc>
                  <a:spcPts val="2167"/>
                </a:lnSpc>
              </a:pPr>
              <a:r>
                <a:rPr lang="fr-FR" sz="1650">
                  <a:latin typeface="IBM Plex Sans Bold"/>
                  <a:ea typeface="+mn-lt"/>
                  <a:cs typeface="+mn-lt"/>
                </a:rPr>
                <a:t>Avantage et inconvénients.</a:t>
              </a:r>
            </a:p>
          </p:txBody>
        </p:sp>
      </p:grpSp>
      <p:sp>
        <p:nvSpPr>
          <p:cNvPr id="14" name="AutoShape 14"/>
          <p:cNvSpPr/>
          <p:nvPr/>
        </p:nvSpPr>
        <p:spPr>
          <a:xfrm>
            <a:off x="6096000" y="2650038"/>
            <a:ext cx="5638800" cy="1557925"/>
          </a:xfrm>
          <a:prstGeom prst="roundRect">
            <a:avLst/>
          </a:prstGeom>
          <a:solidFill>
            <a:srgbClr val="F4F4F4"/>
          </a:solidFill>
        </p:spPr>
      </p:sp>
      <p:grpSp>
        <p:nvGrpSpPr>
          <p:cNvPr id="15" name="Group 15"/>
          <p:cNvGrpSpPr/>
          <p:nvPr/>
        </p:nvGrpSpPr>
        <p:grpSpPr>
          <a:xfrm>
            <a:off x="6572394" y="2979864"/>
            <a:ext cx="898272" cy="898272"/>
            <a:chOff x="0" y="0"/>
            <a:chExt cx="1796544" cy="1796544"/>
          </a:xfrm>
        </p:grpSpPr>
        <p:grpSp>
          <p:nvGrpSpPr>
            <p:cNvPr id="16" name="Group 16"/>
            <p:cNvGrpSpPr>
              <a:grpSpLocks noChangeAspect="1"/>
            </p:cNvGrpSpPr>
            <p:nvPr/>
          </p:nvGrpSpPr>
          <p:grpSpPr>
            <a:xfrm>
              <a:off x="0" y="0"/>
              <a:ext cx="1796544" cy="1796544"/>
              <a:chOff x="0" y="0"/>
              <a:chExt cx="2540000" cy="2540000"/>
            </a:xfrm>
          </p:grpSpPr>
          <p:sp>
            <p:nvSpPr>
              <p:cNvPr id="17" name="Freeform 1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70C0"/>
              </a:solidFill>
              <a:ln>
                <a:noFill/>
              </a:ln>
            </p:spPr>
          </p:sp>
          <p:sp>
            <p:nvSpPr>
              <p:cNvPr id="18" name="Freeform 18"/>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a:ln>
                <a:noFill/>
              </a:ln>
            </p:spPr>
          </p:sp>
        </p:grpSp>
      </p:grpSp>
      <p:grpSp>
        <p:nvGrpSpPr>
          <p:cNvPr id="19" name="Group 19"/>
          <p:cNvGrpSpPr/>
          <p:nvPr/>
        </p:nvGrpSpPr>
        <p:grpSpPr>
          <a:xfrm>
            <a:off x="7726557" y="3069653"/>
            <a:ext cx="4012280" cy="1398553"/>
            <a:chOff x="14012" y="344745"/>
            <a:chExt cx="6593317" cy="2797106"/>
          </a:xfrm>
        </p:grpSpPr>
        <p:sp>
          <p:nvSpPr>
            <p:cNvPr id="20" name="TextBox 20"/>
            <p:cNvSpPr txBox="1"/>
            <p:nvPr/>
          </p:nvSpPr>
          <p:spPr>
            <a:xfrm>
              <a:off x="14012" y="344745"/>
              <a:ext cx="6586683" cy="583236"/>
            </a:xfrm>
            <a:prstGeom prst="rect">
              <a:avLst/>
            </a:prstGeom>
          </p:spPr>
          <p:txBody>
            <a:bodyPr lIns="0" tIns="0" rIns="0" bIns="0" rtlCol="0" anchor="t">
              <a:spAutoFit/>
            </a:bodyPr>
            <a:lstStyle/>
            <a:p>
              <a:pPr>
                <a:lnSpc>
                  <a:spcPts val="2427"/>
                </a:lnSpc>
              </a:pPr>
              <a:r>
                <a:rPr lang="fr-FR" sz="1867">
                  <a:solidFill>
                    <a:srgbClr val="FF0000"/>
                  </a:solidFill>
                  <a:latin typeface="IBM Plex Sans Bold"/>
                </a:rPr>
                <a:t>Contexte général</a:t>
              </a:r>
            </a:p>
          </p:txBody>
        </p:sp>
        <p:sp>
          <p:nvSpPr>
            <p:cNvPr id="21" name="TextBox 21"/>
            <p:cNvSpPr txBox="1"/>
            <p:nvPr/>
          </p:nvSpPr>
          <p:spPr>
            <a:xfrm>
              <a:off x="20646" y="1110525"/>
              <a:ext cx="6586683" cy="2031326"/>
            </a:xfrm>
            <a:prstGeom prst="rect">
              <a:avLst/>
            </a:prstGeom>
          </p:spPr>
          <p:txBody>
            <a:bodyPr lIns="0" tIns="0" rIns="0" bIns="0" rtlCol="0" anchor="t">
              <a:spAutoFit/>
            </a:bodyPr>
            <a:lstStyle/>
            <a:p>
              <a:r>
                <a:rPr lang="fr-FR" sz="1650" b="1">
                  <a:latin typeface="IBM Plex Sans Bold" panose="020B0803050203000203" charset="0"/>
                  <a:ea typeface="+mn-lt"/>
                  <a:cs typeface="Arial" panose="020B0604020202020204" pitchFamily="34" charset="0"/>
                </a:rPr>
                <a:t>Algorithmes de clustering,</a:t>
              </a:r>
            </a:p>
            <a:p>
              <a:r>
                <a:rPr lang="fr-FR" sz="1650" b="1">
                  <a:latin typeface="IBM Plex Sans Bold" panose="020B0803050203000203" charset="0"/>
                  <a:ea typeface="+mn-lt"/>
                  <a:cs typeface="Arial" panose="020B0604020202020204" pitchFamily="34" charset="0"/>
                </a:rPr>
                <a:t>Applications du clustering,</a:t>
              </a:r>
            </a:p>
            <a:p>
              <a:r>
                <a:rPr lang="fr-FR" sz="1650" b="1">
                  <a:latin typeface="IBM Plex Sans Bold" panose="020B0803050203000203" charset="0"/>
                  <a:ea typeface="+mn-lt"/>
                  <a:cs typeface="Arial" panose="020B0604020202020204" pitchFamily="34" charset="0"/>
                </a:rPr>
                <a:t>Evaluation des résultats du clustering</a:t>
              </a:r>
              <a:endParaRPr lang="fr-FR" b="1">
                <a:latin typeface="IBM Plex Sans Bold" panose="020B0803050203000203" charset="0"/>
                <a:cs typeface="Arial" panose="020B0604020202020204" pitchFamily="34" charset="0"/>
              </a:endParaRPr>
            </a:p>
            <a:p>
              <a:endParaRPr lang="fr-FR" sz="1650" b="1">
                <a:latin typeface="IBM Plex Sans Bold" panose="020B0803050203000203" charset="0"/>
                <a:cs typeface="Arial" panose="020B0604020202020204" pitchFamily="34" charset="0"/>
              </a:endParaRPr>
            </a:p>
          </p:txBody>
        </p:sp>
      </p:grpSp>
      <p:sp>
        <p:nvSpPr>
          <p:cNvPr id="22" name="AutoShape 22"/>
          <p:cNvSpPr/>
          <p:nvPr/>
        </p:nvSpPr>
        <p:spPr>
          <a:xfrm>
            <a:off x="6096000" y="4682126"/>
            <a:ext cx="5716538" cy="1557925"/>
          </a:xfrm>
          <a:prstGeom prst="roundRect">
            <a:avLst/>
          </a:prstGeom>
          <a:solidFill>
            <a:srgbClr val="F4F4F4"/>
          </a:solidFill>
        </p:spPr>
      </p:sp>
      <p:grpSp>
        <p:nvGrpSpPr>
          <p:cNvPr id="23" name="Group 23"/>
          <p:cNvGrpSpPr/>
          <p:nvPr/>
        </p:nvGrpSpPr>
        <p:grpSpPr>
          <a:xfrm>
            <a:off x="6572394" y="5011952"/>
            <a:ext cx="898272" cy="898272"/>
            <a:chOff x="0" y="0"/>
            <a:chExt cx="1796544" cy="1796544"/>
          </a:xfrm>
        </p:grpSpPr>
        <p:grpSp>
          <p:nvGrpSpPr>
            <p:cNvPr id="24" name="Group 24"/>
            <p:cNvGrpSpPr>
              <a:grpSpLocks noChangeAspect="1"/>
            </p:cNvGrpSpPr>
            <p:nvPr/>
          </p:nvGrpSpPr>
          <p:grpSpPr>
            <a:xfrm>
              <a:off x="0" y="0"/>
              <a:ext cx="1796544" cy="1796544"/>
              <a:chOff x="0" y="0"/>
              <a:chExt cx="2540000" cy="2540000"/>
            </a:xfrm>
          </p:grpSpPr>
          <p:sp>
            <p:nvSpPr>
              <p:cNvPr id="25" name="Freeform 2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70C0"/>
              </a:solidFill>
              <a:ln>
                <a:noFill/>
              </a:ln>
            </p:spPr>
          </p:sp>
          <p:sp>
            <p:nvSpPr>
              <p:cNvPr id="26" name="Freeform 26"/>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445163" y="1637096"/>
                    </a:lnTo>
                    <a:cubicBezTo>
                      <a:pt x="624281" y="1962910"/>
                      <a:pt x="1012383" y="2111889"/>
                      <a:pt x="1363505" y="1989615"/>
                    </a:cubicBezTo>
                    <a:cubicBezTo>
                      <a:pt x="1714628" y="1867341"/>
                      <a:pt x="1926243" y="1509519"/>
                      <a:pt x="1864238" y="1142922"/>
                    </a:cubicBezTo>
                    <a:cubicBezTo>
                      <a:pt x="1802233" y="776326"/>
                      <a:pt x="1484712" y="508000"/>
                      <a:pt x="1112909" y="508000"/>
                    </a:cubicBezTo>
                    <a:close/>
                  </a:path>
                </a:pathLst>
              </a:custGeom>
              <a:solidFill>
                <a:srgbClr val="F24300"/>
              </a:solidFill>
              <a:ln>
                <a:noFill/>
              </a:ln>
            </p:spPr>
          </p:sp>
        </p:grpSp>
      </p:grpSp>
      <p:grpSp>
        <p:nvGrpSpPr>
          <p:cNvPr id="27" name="Group 27"/>
          <p:cNvGrpSpPr/>
          <p:nvPr/>
        </p:nvGrpSpPr>
        <p:grpSpPr>
          <a:xfrm>
            <a:off x="7804294" y="5145119"/>
            <a:ext cx="3788777" cy="593777"/>
            <a:chOff x="0" y="-28575"/>
            <a:chExt cx="6586683" cy="1187556"/>
          </a:xfrm>
        </p:grpSpPr>
        <p:sp>
          <p:nvSpPr>
            <p:cNvPr id="28" name="TextBox 28"/>
            <p:cNvSpPr txBox="1"/>
            <p:nvPr/>
          </p:nvSpPr>
          <p:spPr>
            <a:xfrm>
              <a:off x="0" y="-28575"/>
              <a:ext cx="6586683" cy="583237"/>
            </a:xfrm>
            <a:prstGeom prst="rect">
              <a:avLst/>
            </a:prstGeom>
          </p:spPr>
          <p:txBody>
            <a:bodyPr lIns="0" tIns="0" rIns="0" bIns="0" rtlCol="0" anchor="t">
              <a:spAutoFit/>
            </a:bodyPr>
            <a:lstStyle/>
            <a:p>
              <a:pPr>
                <a:lnSpc>
                  <a:spcPts val="2427"/>
                </a:lnSpc>
              </a:pPr>
              <a:r>
                <a:rPr lang="fr-FR" sz="1867">
                  <a:solidFill>
                    <a:srgbClr val="0070C0"/>
                  </a:solidFill>
                  <a:latin typeface="IBM Plex Sans Bold"/>
                </a:rPr>
                <a:t>Conclusion</a:t>
              </a:r>
            </a:p>
          </p:txBody>
        </p:sp>
        <p:sp>
          <p:nvSpPr>
            <p:cNvPr id="29" name="TextBox 29"/>
            <p:cNvSpPr txBox="1"/>
            <p:nvPr/>
          </p:nvSpPr>
          <p:spPr>
            <a:xfrm>
              <a:off x="0" y="627166"/>
              <a:ext cx="6586683" cy="531815"/>
            </a:xfrm>
            <a:prstGeom prst="rect">
              <a:avLst/>
            </a:prstGeom>
          </p:spPr>
          <p:txBody>
            <a:bodyPr lIns="0" tIns="0" rIns="0" bIns="0" rtlCol="0" anchor="t">
              <a:spAutoFit/>
            </a:bodyPr>
            <a:lstStyle/>
            <a:p>
              <a:pPr>
                <a:lnSpc>
                  <a:spcPts val="2167"/>
                </a:lnSpc>
              </a:pPr>
              <a:r>
                <a:rPr lang="fr-FR" sz="1667">
                  <a:solidFill>
                    <a:srgbClr val="000000"/>
                  </a:solidFill>
                  <a:latin typeface="IBM Plex Sans"/>
                </a:rPr>
                <a:t>Conclusion, Bibliographie</a:t>
              </a:r>
            </a:p>
          </p:txBody>
        </p:sp>
      </p:grpSp>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800" y="763107"/>
            <a:ext cx="282362" cy="287591"/>
          </a:xfrm>
          <a:prstGeom prst="rect">
            <a:avLst/>
          </a:prstGeom>
        </p:spPr>
      </p:pic>
      <p:sp>
        <p:nvSpPr>
          <p:cNvPr id="3" name="TextBox 32">
            <a:extLst>
              <a:ext uri="{FF2B5EF4-FFF2-40B4-BE49-F238E27FC236}">
                <a16:creationId xmlns:a16="http://schemas.microsoft.com/office/drawing/2014/main" id="{57387B05-1D47-F40B-BC9F-8515B4947AD3}"/>
              </a:ext>
            </a:extLst>
          </p:cNvPr>
          <p:cNvSpPr txBox="1"/>
          <p:nvPr/>
        </p:nvSpPr>
        <p:spPr>
          <a:xfrm>
            <a:off x="1255910" y="824907"/>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4" name="Espace réservé du numéro de diapositive 4">
            <a:extLst>
              <a:ext uri="{FF2B5EF4-FFF2-40B4-BE49-F238E27FC236}">
                <a16:creationId xmlns:a16="http://schemas.microsoft.com/office/drawing/2014/main" id="{DC615C53-4CC2-1097-25D2-1A6EA2BCF1EF}"/>
              </a:ext>
            </a:extLst>
          </p:cNvPr>
          <p:cNvSpPr>
            <a:spLocks noGrp="1"/>
          </p:cNvSpPr>
          <p:nvPr>
            <p:ph type="sldNum" sz="quarter" idx="12"/>
          </p:nvPr>
        </p:nvSpPr>
        <p:spPr>
          <a:xfrm>
            <a:off x="5331587"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2/19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ppt_y</p:attrName>
                                        </p:attrNameLst>
                                      </p:cBhvr>
                                      <p:tavLst>
                                        <p:tav tm="0">
                                          <p:val>
                                            <p:strVal val="#ppt_y+#ppt_h*1.125000"/>
                                          </p:val>
                                        </p:tav>
                                        <p:tav tm="100000">
                                          <p:val>
                                            <p:strVal val="#ppt_y"/>
                                          </p:val>
                                        </p:tav>
                                      </p:tavLst>
                                    </p:anim>
                                    <p:animEffect transition="in" filter="wipe(up)">
                                      <p:cBhvr>
                                        <p:cTn id="38" dur="500"/>
                                        <p:tgtEl>
                                          <p:spTgt spid="19"/>
                                        </p:tgtEl>
                                      </p:cBhvr>
                                    </p:animEffect>
                                  </p:childTnLst>
                                </p:cTn>
                              </p:par>
                            </p:childTnLst>
                          </p:cTn>
                        </p:par>
                        <p:par>
                          <p:cTn id="39" fill="hold">
                            <p:stCondLst>
                              <p:cond delay="3500"/>
                            </p:stCondLst>
                            <p:childTnLst>
                              <p:par>
                                <p:cTn id="40" presetID="12" presetClass="entr" presetSubtype="4"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p:tgtEl>
                                          <p:spTgt spid="22"/>
                                        </p:tgtEl>
                                        <p:attrNameLst>
                                          <p:attrName>ppt_y</p:attrName>
                                        </p:attrNameLst>
                                      </p:cBhvr>
                                      <p:tavLst>
                                        <p:tav tm="0">
                                          <p:val>
                                            <p:strVal val="#ppt_y+#ppt_h*1.125000"/>
                                          </p:val>
                                        </p:tav>
                                        <p:tav tm="100000">
                                          <p:val>
                                            <p:strVal val="#ppt_y"/>
                                          </p:val>
                                        </p:tav>
                                      </p:tavLst>
                                    </p:anim>
                                    <p:animEffect transition="in" filter="wipe(up)">
                                      <p:cBhvr>
                                        <p:cTn id="43" dur="500"/>
                                        <p:tgtEl>
                                          <p:spTgt spid="22"/>
                                        </p:tgtEl>
                                      </p:cBhvr>
                                    </p:animEffect>
                                  </p:childTnLst>
                                </p:cTn>
                              </p:par>
                            </p:childTnLst>
                          </p:cTn>
                        </p:par>
                        <p:par>
                          <p:cTn id="44" fill="hold">
                            <p:stCondLst>
                              <p:cond delay="4000"/>
                            </p:stCondLst>
                            <p:childTnLst>
                              <p:par>
                                <p:cTn id="45" presetID="1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childTnLst>
                          </p:cTn>
                        </p:par>
                        <p:par>
                          <p:cTn id="49" fill="hold">
                            <p:stCondLst>
                              <p:cond delay="4500"/>
                            </p:stCondLst>
                            <p:childTnLst>
                              <p:par>
                                <p:cTn id="50" presetID="12" presetClass="entr" presetSubtype="4"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p:tgtEl>
                                          <p:spTgt spid="27"/>
                                        </p:tgtEl>
                                        <p:attrNameLst>
                                          <p:attrName>ppt_y</p:attrName>
                                        </p:attrNameLst>
                                      </p:cBhvr>
                                      <p:tavLst>
                                        <p:tav tm="0">
                                          <p:val>
                                            <p:strVal val="#ppt_y+#ppt_h*1.125000"/>
                                          </p:val>
                                        </p:tav>
                                        <p:tav tm="100000">
                                          <p:val>
                                            <p:strVal val="#ppt_y"/>
                                          </p:val>
                                        </p:tav>
                                      </p:tavLst>
                                    </p:anim>
                                    <p:animEffect transition="in" filter="wipe(up)">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0465" y="3167390"/>
            <a:ext cx="2848171" cy="523220"/>
          </a:xfrm>
          <a:prstGeom prst="rect">
            <a:avLst/>
          </a:prstGeom>
        </p:spPr>
        <p:txBody>
          <a:bodyPr wrap="square" lIns="91440" tIns="45720" rIns="91440" bIns="45720" anchor="t">
            <a:spAutoFit/>
          </a:bodyPr>
          <a:lstStyle/>
          <a:p>
            <a:r>
              <a:rPr lang="fr-FR" altLang="zh-CN" sz="2800" b="1">
                <a:solidFill>
                  <a:srgbClr val="FC8604"/>
                </a:solidFill>
                <a:effectLst>
                  <a:outerShdw blurRad="38100" dist="38100" dir="2700000" algn="tl">
                    <a:srgbClr val="000000">
                      <a:alpha val="43137"/>
                    </a:srgbClr>
                  </a:outerShdw>
                </a:effectLst>
                <a:latin typeface="Cambria"/>
                <a:ea typeface="Cambria"/>
                <a:cs typeface="Times New Roman"/>
              </a:rPr>
              <a:t>PRESENTATION</a:t>
            </a:r>
            <a:endParaRPr lang="fr-FR" altLang="zh-CN" sz="2800" b="1">
              <a:solidFill>
                <a:srgbClr val="FC8604"/>
              </a:solidFill>
              <a:effectLst>
                <a:outerShdw blurRad="38100" dist="38100" dir="2700000" algn="tl">
                  <a:srgbClr val="000000">
                    <a:alpha val="43137"/>
                  </a:srgbClr>
                </a:outerShdw>
              </a:effectLst>
              <a:latin typeface="Cambria" panose="02040503050406030204" pitchFamily="18" charset="0"/>
              <a:ea typeface="Cambria"/>
              <a:cs typeface="Times New Roman"/>
            </a:endParaRPr>
          </a:p>
        </p:txBody>
      </p:sp>
      <p:sp>
        <p:nvSpPr>
          <p:cNvPr id="6" name="Freeform 15"/>
          <p:cNvSpPr>
            <a:spLocks/>
          </p:cNvSpPr>
          <p:nvPr/>
        </p:nvSpPr>
        <p:spPr bwMode="auto">
          <a:xfrm>
            <a:off x="4192113" y="2510788"/>
            <a:ext cx="1999976" cy="1999975"/>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headEnd/>
            <a:tailEnd/>
          </a:ln>
          <a:effectLst>
            <a:outerShdw blurRad="177800" dist="203200" dir="2700000" algn="tl" rotWithShape="0">
              <a:prstClr val="black">
                <a:alpha val="40000"/>
              </a:prstClr>
            </a:outerShdw>
          </a:effectLst>
        </p:spPr>
        <p:txBody>
          <a:bodyPr vert="horz" wrap="square" lIns="121913" tIns="60956" rIns="121913" bIns="60956" numCol="1" anchor="ctr" anchorCtr="1" compatLnSpc="1">
            <a:prstTxWarp prst="textNoShape">
              <a:avLst/>
            </a:prstTxWarp>
          </a:bodyPr>
          <a:lstStyle/>
          <a:p>
            <a:endParaRPr lang="zh-CN" altLang="en-US" sz="8344">
              <a:solidFill>
                <a:srgbClr val="AE002B"/>
              </a:solidFill>
              <a:latin typeface="Impact" panose="020B0806030902050204" pitchFamily="34" charset="0"/>
            </a:endParaRPr>
          </a:p>
        </p:txBody>
      </p:sp>
      <p:sp>
        <p:nvSpPr>
          <p:cNvPr id="7" name="文本框 6"/>
          <p:cNvSpPr txBox="1"/>
          <p:nvPr/>
        </p:nvSpPr>
        <p:spPr>
          <a:xfrm>
            <a:off x="4646063" y="2764256"/>
            <a:ext cx="1341488" cy="1493037"/>
          </a:xfrm>
          <a:prstGeom prst="rect">
            <a:avLst/>
          </a:prstGeom>
          <a:noFill/>
        </p:spPr>
        <p:txBody>
          <a:bodyPr wrap="square" rtlCol="0">
            <a:spAutoFit/>
          </a:bodyPr>
          <a:lstStyle/>
          <a:p>
            <a:pPr algn="ctr"/>
            <a:r>
              <a:rPr lang="en-US" altLang="zh-CN" sz="9102">
                <a:solidFill>
                  <a:srgbClr val="37A0B9"/>
                </a:solidFill>
                <a:latin typeface="Impact" panose="020B0806030902050204" pitchFamily="34" charset="0"/>
              </a:rPr>
              <a:t>01</a:t>
            </a:r>
            <a:endParaRPr lang="zh-CN" altLang="en-US" sz="9102">
              <a:solidFill>
                <a:srgbClr val="37A0B9"/>
              </a:solidFill>
              <a:latin typeface="Impact" panose="020B0806030902050204" pitchFamily="34" charset="0"/>
            </a:endParaRPr>
          </a:p>
        </p:txBody>
      </p:sp>
      <p:pic>
        <p:nvPicPr>
          <p:cNvPr id="8" name="Image 7">
            <a:extLst>
              <a:ext uri="{FF2B5EF4-FFF2-40B4-BE49-F238E27FC236}">
                <a16:creationId xmlns:a16="http://schemas.microsoft.com/office/drawing/2014/main" id="{04D000F8-0D3A-8B29-C1C4-58864D595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075279"/>
            <a:ext cx="5036694" cy="2707442"/>
          </a:xfrm>
          <a:prstGeom prst="rect">
            <a:avLst/>
          </a:prstGeom>
        </p:spPr>
      </p:pic>
      <p:sp>
        <p:nvSpPr>
          <p:cNvPr id="9" name="Espace réservé du numéro de diapositive 4">
            <a:extLst>
              <a:ext uri="{FF2B5EF4-FFF2-40B4-BE49-F238E27FC236}">
                <a16:creationId xmlns:a16="http://schemas.microsoft.com/office/drawing/2014/main" id="{905B4121-6285-3C96-AFDC-9980A9B0ABB0}"/>
              </a:ext>
            </a:extLst>
          </p:cNvPr>
          <p:cNvSpPr>
            <a:spLocks noGrp="1"/>
          </p:cNvSpPr>
          <p:nvPr>
            <p:ph type="sldNum" sz="quarter" idx="12"/>
          </p:nvPr>
        </p:nvSpPr>
        <p:spPr>
          <a:xfrm>
            <a:off x="11087813"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3/19</a:t>
            </a:r>
          </a:p>
        </p:txBody>
      </p:sp>
    </p:spTree>
    <p:extLst>
      <p:ext uri="{BB962C8B-B14F-4D97-AF65-F5344CB8AC3E}">
        <p14:creationId xmlns:p14="http://schemas.microsoft.com/office/powerpoint/2010/main" val="23138349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par>
                          <p:cTn id="17" fill="hold">
                            <p:stCondLst>
                              <p:cond delay="1500"/>
                            </p:stCondLst>
                            <p:childTnLst>
                              <p:par>
                                <p:cTn id="18" presetID="23" presetClass="entr" presetSubtype="3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strVal val="4*#ppt_w"/>
                                          </p:val>
                                        </p:tav>
                                        <p:tav tm="100000">
                                          <p:val>
                                            <p:strVal val="#ppt_w"/>
                                          </p:val>
                                        </p:tav>
                                      </p:tavLst>
                                    </p:anim>
                                    <p:anim calcmode="lin" valueType="num">
                                      <p:cBhvr>
                                        <p:cTn id="21"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29073">
            <a:off x="-2299054" y="6526234"/>
            <a:ext cx="5969708" cy="4536978"/>
          </a:xfrm>
          <a:prstGeom prst="rect">
            <a:avLst/>
          </a:prstGeom>
        </p:spPr>
      </p:pic>
      <p:sp>
        <p:nvSpPr>
          <p:cNvPr id="6" name="TextBox 6"/>
          <p:cNvSpPr txBox="1"/>
          <p:nvPr/>
        </p:nvSpPr>
        <p:spPr>
          <a:xfrm>
            <a:off x="3958898" y="263105"/>
            <a:ext cx="4165432" cy="807913"/>
          </a:xfrm>
          <a:prstGeom prst="rect">
            <a:avLst/>
          </a:prstGeom>
        </p:spPr>
        <p:txBody>
          <a:bodyPr wrap="square" lIns="0" tIns="0" rIns="0" bIns="0" rtlCol="0" anchor="t">
            <a:spAutoFit/>
          </a:bodyPr>
          <a:lstStyle/>
          <a:p>
            <a:pPr>
              <a:lnSpc>
                <a:spcPts val="6320"/>
              </a:lnSpc>
              <a:spcBef>
                <a:spcPct val="0"/>
              </a:spcBef>
            </a:pPr>
            <a:r>
              <a:rPr lang="en-US" sz="5250">
                <a:effectLst>
                  <a:outerShdw blurRad="38100" dist="38100" dir="2700000" algn="tl">
                    <a:srgbClr val="000000">
                      <a:alpha val="43137"/>
                    </a:srgbClr>
                  </a:outerShdw>
                </a:effectLst>
                <a:latin typeface="IBM Plex Sans"/>
              </a:rPr>
              <a:t>Introduction</a:t>
            </a:r>
          </a:p>
        </p:txBody>
      </p:sp>
      <p:pic>
        <p:nvPicPr>
          <p:cNvPr id="20" name="Picture 31">
            <a:extLst>
              <a:ext uri="{FF2B5EF4-FFF2-40B4-BE49-F238E27FC236}">
                <a16:creationId xmlns:a16="http://schemas.microsoft.com/office/drawing/2014/main" id="{DBC14B6A-5751-FACB-B7AD-9BFAC7449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08694" y="523267"/>
            <a:ext cx="282362" cy="287591"/>
          </a:xfrm>
          <a:prstGeom prst="rect">
            <a:avLst/>
          </a:prstGeom>
        </p:spPr>
      </p:pic>
      <p:sp>
        <p:nvSpPr>
          <p:cNvPr id="2" name="TextBox 32">
            <a:extLst>
              <a:ext uri="{FF2B5EF4-FFF2-40B4-BE49-F238E27FC236}">
                <a16:creationId xmlns:a16="http://schemas.microsoft.com/office/drawing/2014/main" id="{0AF5784D-3596-C95C-3408-803C8D0D191C}"/>
              </a:ext>
            </a:extLst>
          </p:cNvPr>
          <p:cNvSpPr txBox="1"/>
          <p:nvPr/>
        </p:nvSpPr>
        <p:spPr>
          <a:xfrm>
            <a:off x="10385952" y="585068"/>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4" name="ZoneTexte 3">
            <a:extLst>
              <a:ext uri="{FF2B5EF4-FFF2-40B4-BE49-F238E27FC236}">
                <a16:creationId xmlns:a16="http://schemas.microsoft.com/office/drawing/2014/main" id="{F138A88D-529A-954B-3D09-ED3A7259E25E}"/>
              </a:ext>
            </a:extLst>
          </p:cNvPr>
          <p:cNvSpPr txBox="1"/>
          <p:nvPr/>
        </p:nvSpPr>
        <p:spPr>
          <a:xfrm>
            <a:off x="628291" y="1365477"/>
            <a:ext cx="10826646" cy="3434338"/>
          </a:xfrm>
          <a:prstGeom prst="rect">
            <a:avLst/>
          </a:prstGeom>
          <a:noFill/>
        </p:spPr>
        <p:txBody>
          <a:bodyPr wrap="square" lIns="91440" tIns="45720" rIns="91440" bIns="45720" anchor="t">
            <a:spAutoFit/>
          </a:bodyPr>
          <a:lstStyle/>
          <a:p>
            <a:pPr algn="just">
              <a:lnSpc>
                <a:spcPct val="200000"/>
              </a:lnSpc>
            </a:pPr>
            <a:r>
              <a:rPr lang="fr-FR" sz="2400">
                <a:solidFill>
                  <a:srgbClr val="000000"/>
                </a:solidFill>
                <a:latin typeface="Roboto" panose="02000000000000000000" pitchFamily="2" charset="0"/>
                <a:ea typeface="Roboto" panose="02000000000000000000" pitchFamily="2" charset="0"/>
                <a:cs typeface="Arial"/>
              </a:rPr>
              <a:t>Introduction</a:t>
            </a:r>
            <a:r>
              <a:rPr lang="fr-FR" sz="2200">
                <a:solidFill>
                  <a:srgbClr val="000000"/>
                </a:solidFill>
                <a:latin typeface="Roboto" panose="02000000000000000000" pitchFamily="2" charset="0"/>
                <a:ea typeface="Roboto" panose="02000000000000000000" pitchFamily="2" charset="0"/>
                <a:cs typeface="Arial"/>
              </a:rPr>
              <a:t>: L'apprentissage </a:t>
            </a:r>
            <a:r>
              <a:rPr lang="fr-FR" sz="2200" b="0" i="0" u="none" strike="noStrike">
                <a:solidFill>
                  <a:srgbClr val="000000"/>
                </a:solidFill>
                <a:effectLst/>
                <a:latin typeface="Roboto" panose="02000000000000000000" pitchFamily="2" charset="0"/>
                <a:ea typeface="Roboto" panose="02000000000000000000" pitchFamily="2" charset="0"/>
                <a:cs typeface="Arial"/>
              </a:rPr>
              <a:t>non supervisé, également appelé apprentissage automatique non supervisé, utilise des algorithmes d'apprentissage automatique pour analyser et regrouper des ensembles de données non étiquetés.</a:t>
            </a:r>
            <a:r>
              <a:rPr lang="fr-FR" sz="2200">
                <a:solidFill>
                  <a:srgbClr val="000000"/>
                </a:solidFill>
                <a:latin typeface="Roboto" panose="02000000000000000000" pitchFamily="2" charset="0"/>
                <a:ea typeface="Roboto" panose="02000000000000000000" pitchFamily="2" charset="0"/>
                <a:cs typeface="Arial"/>
              </a:rPr>
              <a:t> </a:t>
            </a:r>
            <a:endParaRPr lang="fr-FR" sz="2200" b="0" i="0" u="none" strike="noStrike">
              <a:solidFill>
                <a:srgbClr val="000000"/>
              </a:solidFill>
              <a:effectLst/>
              <a:latin typeface="Roboto" panose="02000000000000000000" pitchFamily="2" charset="0"/>
              <a:ea typeface="Roboto" panose="02000000000000000000" pitchFamily="2" charset="0"/>
              <a:cs typeface="Arial"/>
            </a:endParaRPr>
          </a:p>
          <a:p>
            <a:pPr algn="just">
              <a:lnSpc>
                <a:spcPct val="200000"/>
              </a:lnSpc>
            </a:pPr>
            <a:r>
              <a:rPr lang="fr-FR" sz="2200">
                <a:solidFill>
                  <a:srgbClr val="000000"/>
                </a:solidFill>
                <a:latin typeface="Roboto" panose="02000000000000000000" pitchFamily="2" charset="0"/>
                <a:ea typeface="Roboto" panose="02000000000000000000" pitchFamily="2" charset="0"/>
                <a:cs typeface="Arial"/>
              </a:rPr>
              <a:t>Ainsi dans cette présentation nous parlerons d’une de ces techniques qui est le clustering.</a:t>
            </a:r>
            <a:endParaRPr lang="fr-ML" sz="2200">
              <a:latin typeface="Roboto" panose="02000000000000000000" pitchFamily="2" charset="0"/>
              <a:ea typeface="Roboto" panose="02000000000000000000" pitchFamily="2" charset="0"/>
              <a:cs typeface="Arial"/>
            </a:endParaRPr>
          </a:p>
        </p:txBody>
      </p:sp>
      <p:sp>
        <p:nvSpPr>
          <p:cNvPr id="7" name="Espace réservé du numéro de diapositive 4">
            <a:extLst>
              <a:ext uri="{FF2B5EF4-FFF2-40B4-BE49-F238E27FC236}">
                <a16:creationId xmlns:a16="http://schemas.microsoft.com/office/drawing/2014/main" id="{B2FA14C3-C24C-606F-DDAE-BDBF17DEE7FE}"/>
              </a:ext>
            </a:extLst>
          </p:cNvPr>
          <p:cNvSpPr>
            <a:spLocks noGrp="1"/>
          </p:cNvSpPr>
          <p:nvPr>
            <p:ph type="sldNum" sz="quarter" idx="12"/>
          </p:nvPr>
        </p:nvSpPr>
        <p:spPr>
          <a:xfrm>
            <a:off x="11087813"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4/19</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29073">
            <a:off x="9003528" y="6346352"/>
            <a:ext cx="5969708" cy="4536978"/>
          </a:xfrm>
          <a:prstGeom prst="rect">
            <a:avLst/>
          </a:prstGeom>
        </p:spPr>
      </p:pic>
      <p:sp>
        <p:nvSpPr>
          <p:cNvPr id="6" name="TextBox 6"/>
          <p:cNvSpPr txBox="1"/>
          <p:nvPr/>
        </p:nvSpPr>
        <p:spPr>
          <a:xfrm>
            <a:off x="4604870" y="529955"/>
            <a:ext cx="5056828" cy="807913"/>
          </a:xfrm>
          <a:prstGeom prst="rect">
            <a:avLst/>
          </a:prstGeom>
        </p:spPr>
        <p:txBody>
          <a:bodyPr lIns="0" tIns="0" rIns="0" bIns="0" rtlCol="0" anchor="t">
            <a:spAutoFit/>
          </a:bodyPr>
          <a:lstStyle/>
          <a:p>
            <a:pPr>
              <a:lnSpc>
                <a:spcPts val="6320"/>
              </a:lnSpc>
              <a:spcBef>
                <a:spcPct val="0"/>
              </a:spcBef>
            </a:pPr>
            <a:r>
              <a:rPr lang="fr-FR" sz="5250">
                <a:effectLst>
                  <a:outerShdw blurRad="38100" dist="38100" dir="2700000" algn="tl">
                    <a:srgbClr val="000000">
                      <a:alpha val="43137"/>
                    </a:srgbClr>
                  </a:outerShdw>
                </a:effectLst>
                <a:latin typeface="IBM Plex Sans"/>
              </a:rPr>
              <a:t>Définition</a:t>
            </a:r>
            <a:endParaRPr lang="fr-FR" sz="5267">
              <a:effectLst>
                <a:outerShdw blurRad="38100" dist="38100" dir="2700000" algn="tl">
                  <a:srgbClr val="000000">
                    <a:alpha val="43137"/>
                  </a:srgbClr>
                </a:outerShdw>
              </a:effectLst>
              <a:latin typeface="IBM Plex Sans Bold"/>
            </a:endParaRP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0" y="751555"/>
            <a:ext cx="282362" cy="287591"/>
          </a:xfrm>
          <a:prstGeom prst="rect">
            <a:avLst/>
          </a:prstGeom>
        </p:spPr>
      </p:pic>
      <p:sp>
        <p:nvSpPr>
          <p:cNvPr id="2" name="TextBox 32">
            <a:extLst>
              <a:ext uri="{FF2B5EF4-FFF2-40B4-BE49-F238E27FC236}">
                <a16:creationId xmlns:a16="http://schemas.microsoft.com/office/drawing/2014/main" id="{0AF5784D-3596-C95C-3408-803C8D0D191C}"/>
              </a:ext>
            </a:extLst>
          </p:cNvPr>
          <p:cNvSpPr txBox="1"/>
          <p:nvPr/>
        </p:nvSpPr>
        <p:spPr>
          <a:xfrm>
            <a:off x="1256942" y="824908"/>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4" name="ZoneTexte 3">
            <a:extLst>
              <a:ext uri="{FF2B5EF4-FFF2-40B4-BE49-F238E27FC236}">
                <a16:creationId xmlns:a16="http://schemas.microsoft.com/office/drawing/2014/main" id="{F138A88D-529A-954B-3D09-ED3A7259E25E}"/>
              </a:ext>
            </a:extLst>
          </p:cNvPr>
          <p:cNvSpPr txBox="1"/>
          <p:nvPr/>
        </p:nvSpPr>
        <p:spPr>
          <a:xfrm>
            <a:off x="968162" y="1809176"/>
            <a:ext cx="10544284" cy="4563557"/>
          </a:xfrm>
          <a:prstGeom prst="rect">
            <a:avLst/>
          </a:prstGeom>
          <a:noFill/>
        </p:spPr>
        <p:txBody>
          <a:bodyPr wrap="square" lIns="91440" tIns="45720" rIns="91440" bIns="45720" anchor="t">
            <a:spAutoFit/>
          </a:bodyPr>
          <a:lstStyle/>
          <a:p>
            <a:pPr algn="just">
              <a:lnSpc>
                <a:spcPct val="200000"/>
              </a:lnSpc>
              <a:spcAft>
                <a:spcPts val="1200"/>
              </a:spcAft>
            </a:pPr>
            <a:r>
              <a:rPr lang="fr-FR" sz="2400">
                <a:latin typeface="Roboto" panose="02000000000000000000" pitchFamily="2" charset="0"/>
                <a:ea typeface="Roboto" panose="02000000000000000000" pitchFamily="2" charset="0"/>
                <a:cs typeface="Arial"/>
              </a:rPr>
              <a:t>Définition: Le</a:t>
            </a:r>
            <a:r>
              <a:rPr lang="fr-FR" sz="2400" b="0">
                <a:effectLst/>
                <a:latin typeface="Roboto" panose="02000000000000000000" pitchFamily="2" charset="0"/>
                <a:ea typeface="Roboto" panose="02000000000000000000" pitchFamily="2" charset="0"/>
                <a:cs typeface="Arial"/>
              </a:rPr>
              <a:t> clustering ou l'analyse de cluster est une technique d'apprentissage automatique, qui regroupe </a:t>
            </a:r>
            <a:r>
              <a:rPr lang="fr-FR" sz="2400">
                <a:latin typeface="Roboto" panose="02000000000000000000" pitchFamily="2" charset="0"/>
                <a:ea typeface="Roboto" panose="02000000000000000000" pitchFamily="2" charset="0"/>
                <a:cs typeface="Arial"/>
              </a:rPr>
              <a:t>un </a:t>
            </a:r>
            <a:r>
              <a:rPr lang="fr-FR" sz="2400" b="0">
                <a:effectLst/>
                <a:latin typeface="Roboto" panose="02000000000000000000" pitchFamily="2" charset="0"/>
                <a:ea typeface="Roboto" panose="02000000000000000000" pitchFamily="2" charset="0"/>
                <a:cs typeface="Arial"/>
              </a:rPr>
              <a:t>ensemble </a:t>
            </a:r>
            <a:r>
              <a:rPr lang="fr-ML" sz="2400" b="0" i="0" u="none" strike="noStrike">
                <a:effectLst/>
                <a:latin typeface="Roboto" panose="02000000000000000000" pitchFamily="2" charset="0"/>
                <a:ea typeface="Roboto" panose="02000000000000000000" pitchFamily="2" charset="0"/>
                <a:cs typeface="Arial"/>
              </a:rPr>
              <a:t>d'objets </a:t>
            </a:r>
            <a:r>
              <a:rPr lang="fr-FR" sz="2400" b="0" i="0" u="none" strike="noStrike">
                <a:effectLst/>
                <a:latin typeface="Roboto" panose="02000000000000000000" pitchFamily="2" charset="0"/>
                <a:ea typeface="Roboto" panose="02000000000000000000" pitchFamily="2" charset="0"/>
                <a:cs typeface="Arial"/>
              </a:rPr>
              <a:t>de telle sorte que les objets d'un même groupe soient plus similaires</a:t>
            </a:r>
            <a:r>
              <a:rPr lang="fr-FR" sz="2400">
                <a:latin typeface="Roboto" panose="02000000000000000000" pitchFamily="2" charset="0"/>
                <a:ea typeface="Roboto" panose="02000000000000000000" pitchFamily="2" charset="0"/>
                <a:cs typeface="Arial"/>
              </a:rPr>
              <a:t> (</a:t>
            </a:r>
            <a:r>
              <a:rPr lang="fr-FR" sz="2400" b="0" i="0" u="none" strike="noStrike">
                <a:effectLst/>
                <a:latin typeface="Roboto" panose="02000000000000000000" pitchFamily="2" charset="0"/>
                <a:ea typeface="Roboto" panose="02000000000000000000" pitchFamily="2" charset="0"/>
                <a:cs typeface="Arial"/>
              </a:rPr>
              <a:t>dans un certain sens) les uns aux autres qu'à ceux d'autres groupes</a:t>
            </a:r>
            <a:r>
              <a:rPr lang="fr-FR" sz="2400">
                <a:latin typeface="Roboto" panose="02000000000000000000" pitchFamily="2" charset="0"/>
                <a:ea typeface="Roboto" panose="02000000000000000000" pitchFamily="2" charset="0"/>
                <a:cs typeface="Arial"/>
              </a:rPr>
              <a:t>.</a:t>
            </a:r>
            <a:endParaRPr lang="fr-FR" sz="3200" b="0">
              <a:effectLst/>
              <a:latin typeface="Roboto" panose="02000000000000000000" pitchFamily="2" charset="0"/>
              <a:ea typeface="Roboto" panose="02000000000000000000" pitchFamily="2" charset="0"/>
              <a:cs typeface="Arial"/>
            </a:endParaRPr>
          </a:p>
          <a:p>
            <a:pPr algn="just">
              <a:lnSpc>
                <a:spcPct val="200000"/>
              </a:lnSpc>
            </a:pPr>
            <a:br>
              <a:rPr lang="fr-FR" sz="2400">
                <a:latin typeface="Roboto" panose="02000000000000000000" pitchFamily="2" charset="0"/>
                <a:ea typeface="Roboto" panose="02000000000000000000" pitchFamily="2" charset="0"/>
              </a:rPr>
            </a:br>
            <a:endParaRPr lang="fr-FR" sz="2400" b="0">
              <a:effectLst/>
              <a:latin typeface="Roboto" panose="02000000000000000000" pitchFamily="2" charset="0"/>
              <a:ea typeface="Roboto" panose="02000000000000000000" pitchFamily="2" charset="0"/>
              <a:cs typeface="Arial"/>
            </a:endParaRPr>
          </a:p>
        </p:txBody>
      </p:sp>
      <p:sp>
        <p:nvSpPr>
          <p:cNvPr id="3" name="Espace réservé du numéro de diapositive 4">
            <a:extLst>
              <a:ext uri="{FF2B5EF4-FFF2-40B4-BE49-F238E27FC236}">
                <a16:creationId xmlns:a16="http://schemas.microsoft.com/office/drawing/2014/main" id="{69272028-23B3-CC4E-3231-26252F793774}"/>
              </a:ext>
            </a:extLst>
          </p:cNvPr>
          <p:cNvSpPr>
            <a:spLocks noGrp="1"/>
          </p:cNvSpPr>
          <p:nvPr>
            <p:ph type="sldNum" sz="quarter" idx="12"/>
          </p:nvPr>
        </p:nvSpPr>
        <p:spPr>
          <a:xfrm>
            <a:off x="5721331"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5/19</a:t>
            </a:r>
          </a:p>
        </p:txBody>
      </p:sp>
    </p:spTree>
    <p:extLst>
      <p:ext uri="{BB962C8B-B14F-4D97-AF65-F5344CB8AC3E}">
        <p14:creationId xmlns:p14="http://schemas.microsoft.com/office/powerpoint/2010/main" val="3923681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29073">
            <a:off x="-2299054" y="6526234"/>
            <a:ext cx="5969708" cy="4536978"/>
          </a:xfrm>
          <a:prstGeom prst="rect">
            <a:avLst/>
          </a:prstGeom>
        </p:spPr>
      </p:pic>
      <p:sp>
        <p:nvSpPr>
          <p:cNvPr id="6" name="TextBox 6"/>
          <p:cNvSpPr txBox="1"/>
          <p:nvPr/>
        </p:nvSpPr>
        <p:spPr>
          <a:xfrm>
            <a:off x="4278523" y="502945"/>
            <a:ext cx="3096637" cy="807913"/>
          </a:xfrm>
          <a:prstGeom prst="rect">
            <a:avLst/>
          </a:prstGeom>
        </p:spPr>
        <p:txBody>
          <a:bodyPr wrap="square" lIns="0" tIns="0" rIns="0" bIns="0" rtlCol="0" anchor="t">
            <a:spAutoFit/>
          </a:bodyPr>
          <a:lstStyle/>
          <a:p>
            <a:pPr>
              <a:lnSpc>
                <a:spcPts val="6320"/>
              </a:lnSpc>
              <a:spcBef>
                <a:spcPct val="0"/>
              </a:spcBef>
            </a:pPr>
            <a:r>
              <a:rPr lang="fr-FR" sz="5250">
                <a:effectLst>
                  <a:outerShdw blurRad="38100" dist="38100" dir="2700000" algn="tl">
                    <a:srgbClr val="000000">
                      <a:alpha val="43137"/>
                    </a:srgbClr>
                  </a:outerShdw>
                </a:effectLst>
                <a:latin typeface="IBM Plex Sans"/>
              </a:rPr>
              <a:t>Utilisation</a:t>
            </a:r>
            <a:endParaRPr lang="fr-FR" sz="5267">
              <a:effectLst>
                <a:outerShdw blurRad="38100" dist="38100" dir="2700000" algn="tl">
                  <a:srgbClr val="000000">
                    <a:alpha val="43137"/>
                  </a:srgbClr>
                </a:outerShdw>
              </a:effectLst>
              <a:latin typeface="IBM Plex Sans Bold"/>
            </a:endParaRPr>
          </a:p>
        </p:txBody>
      </p:sp>
      <p:pic>
        <p:nvPicPr>
          <p:cNvPr id="20" name="Picture 31">
            <a:extLst>
              <a:ext uri="{FF2B5EF4-FFF2-40B4-BE49-F238E27FC236}">
                <a16:creationId xmlns:a16="http://schemas.microsoft.com/office/drawing/2014/main" id="{DBC14B6A-5751-FACB-B7AD-9BFAC7449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03772" y="763107"/>
            <a:ext cx="282362" cy="287591"/>
          </a:xfrm>
          <a:prstGeom prst="rect">
            <a:avLst/>
          </a:prstGeom>
        </p:spPr>
      </p:pic>
      <p:sp>
        <p:nvSpPr>
          <p:cNvPr id="2" name="TextBox 32">
            <a:extLst>
              <a:ext uri="{FF2B5EF4-FFF2-40B4-BE49-F238E27FC236}">
                <a16:creationId xmlns:a16="http://schemas.microsoft.com/office/drawing/2014/main" id="{0AF5784D-3596-C95C-3408-803C8D0D191C}"/>
              </a:ext>
            </a:extLst>
          </p:cNvPr>
          <p:cNvSpPr txBox="1"/>
          <p:nvPr/>
        </p:nvSpPr>
        <p:spPr>
          <a:xfrm>
            <a:off x="10206078" y="824908"/>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7" name="ZoneTexte 6">
            <a:extLst>
              <a:ext uri="{FF2B5EF4-FFF2-40B4-BE49-F238E27FC236}">
                <a16:creationId xmlns:a16="http://schemas.microsoft.com/office/drawing/2014/main" id="{D6C69850-2937-3A17-8FC5-63E0F1476F60}"/>
              </a:ext>
            </a:extLst>
          </p:cNvPr>
          <p:cNvSpPr txBox="1"/>
          <p:nvPr/>
        </p:nvSpPr>
        <p:spPr>
          <a:xfrm>
            <a:off x="539646" y="1682542"/>
            <a:ext cx="11227633" cy="3851375"/>
          </a:xfrm>
          <a:prstGeom prst="rect">
            <a:avLst/>
          </a:prstGeom>
          <a:noFill/>
        </p:spPr>
        <p:txBody>
          <a:bodyPr wrap="square">
            <a:spAutoFit/>
          </a:bodyPr>
          <a:lstStyle/>
          <a:p>
            <a:pPr algn="just" rtl="0">
              <a:lnSpc>
                <a:spcPct val="200000"/>
              </a:lnSpc>
              <a:spcBef>
                <a:spcPts val="0"/>
              </a:spcBef>
              <a:spcAft>
                <a:spcPts val="1200"/>
              </a:spcAft>
            </a:pPr>
            <a:r>
              <a:rPr lang="fr-FR" sz="2000" b="0" i="0" u="none" strike="noStrike">
                <a:solidFill>
                  <a:srgbClr val="374151"/>
                </a:solidFill>
                <a:effectLst/>
                <a:latin typeface="Roboto" panose="020B0604020202020204" pitchFamily="2" charset="0"/>
              </a:rPr>
              <a:t>Le clustering est souvent utilisé pour explorer et comprendre les données, ainsi que pour découvrir des groupes cachés d'éléments similaires. Il peut être utilisé dans de nombreux domaines, tels que la science des données, la santé, la finance et les médias sociaux, pour résoudre des problèmes tels que la segmentation des clients, la détection de fraudes, la recherche de similarités entre les documents et la recommandation de produits.</a:t>
            </a:r>
            <a:endParaRPr lang="fr-FR" sz="2000" b="0">
              <a:effectLst/>
            </a:endParaRPr>
          </a:p>
          <a:p>
            <a:pPr algn="just" rtl="0">
              <a:lnSpc>
                <a:spcPct val="200000"/>
              </a:lnSpc>
              <a:spcBef>
                <a:spcPts val="0"/>
              </a:spcBef>
              <a:spcAft>
                <a:spcPts val="1200"/>
              </a:spcAft>
            </a:pPr>
            <a:r>
              <a:rPr lang="fr-FR" sz="2000" b="0" i="0" u="none" strike="noStrike">
                <a:solidFill>
                  <a:srgbClr val="4B4B4B"/>
                </a:solidFill>
                <a:effectLst/>
                <a:latin typeface="Arial" panose="020B0604020202020204" pitchFamily="34" charset="0"/>
              </a:rPr>
              <a:t>Exemple : les clients préférant un type de produit, les groupes virulents, les mauvais payeurs, etc.</a:t>
            </a:r>
            <a:endParaRPr lang="fr-FR" sz="2000" b="0">
              <a:effectLst/>
            </a:endParaRPr>
          </a:p>
        </p:txBody>
      </p:sp>
      <p:sp>
        <p:nvSpPr>
          <p:cNvPr id="8" name="Espace réservé du numéro de diapositive 4">
            <a:extLst>
              <a:ext uri="{FF2B5EF4-FFF2-40B4-BE49-F238E27FC236}">
                <a16:creationId xmlns:a16="http://schemas.microsoft.com/office/drawing/2014/main" id="{60431504-0DE2-99DF-B402-88C0125C67BB}"/>
              </a:ext>
            </a:extLst>
          </p:cNvPr>
          <p:cNvSpPr>
            <a:spLocks noGrp="1"/>
          </p:cNvSpPr>
          <p:nvPr>
            <p:ph type="sldNum" sz="quarter" idx="12"/>
          </p:nvPr>
        </p:nvSpPr>
        <p:spPr>
          <a:xfrm>
            <a:off x="5661374"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6/19</a:t>
            </a:r>
          </a:p>
        </p:txBody>
      </p:sp>
    </p:spTree>
    <p:extLst>
      <p:ext uri="{BB962C8B-B14F-4D97-AF65-F5344CB8AC3E}">
        <p14:creationId xmlns:p14="http://schemas.microsoft.com/office/powerpoint/2010/main" val="1753673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29073">
            <a:off x="8913588" y="6076529"/>
            <a:ext cx="5969708" cy="4536978"/>
          </a:xfrm>
          <a:prstGeom prst="rect">
            <a:avLst/>
          </a:prstGeom>
        </p:spPr>
      </p:pic>
      <p:sp>
        <p:nvSpPr>
          <p:cNvPr id="6" name="TextBox 6"/>
          <p:cNvSpPr txBox="1"/>
          <p:nvPr/>
        </p:nvSpPr>
        <p:spPr>
          <a:xfrm>
            <a:off x="2263516" y="332973"/>
            <a:ext cx="8765451" cy="807913"/>
          </a:xfrm>
          <a:prstGeom prst="rect">
            <a:avLst/>
          </a:prstGeom>
        </p:spPr>
        <p:txBody>
          <a:bodyPr wrap="square" lIns="0" tIns="0" rIns="0" bIns="0" rtlCol="0" anchor="t">
            <a:spAutoFit/>
          </a:bodyPr>
          <a:lstStyle/>
          <a:p>
            <a:pPr>
              <a:lnSpc>
                <a:spcPts val="6320"/>
              </a:lnSpc>
              <a:spcBef>
                <a:spcPct val="0"/>
              </a:spcBef>
            </a:pPr>
            <a:r>
              <a:rPr lang="fr-FR" sz="5250">
                <a:effectLst>
                  <a:outerShdw blurRad="38100" dist="38100" dir="2700000" algn="tl">
                    <a:srgbClr val="000000">
                      <a:alpha val="43137"/>
                    </a:srgbClr>
                  </a:outerShdw>
                </a:effectLst>
                <a:latin typeface="IBM Plex Sans"/>
              </a:rPr>
              <a:t>Avantages</a:t>
            </a:r>
            <a:r>
              <a:rPr lang="en-US" sz="5250">
                <a:effectLst>
                  <a:outerShdw blurRad="38100" dist="38100" dir="2700000" algn="tl">
                    <a:srgbClr val="000000">
                      <a:alpha val="43137"/>
                    </a:srgbClr>
                  </a:outerShdw>
                </a:effectLst>
                <a:latin typeface="IBM Plex Sans"/>
              </a:rPr>
              <a:t> et inconvenients </a:t>
            </a:r>
            <a:endParaRPr lang="en-US" sz="5267">
              <a:effectLst>
                <a:outerShdw blurRad="38100" dist="38100" dir="2700000" algn="tl">
                  <a:srgbClr val="000000">
                    <a:alpha val="43137"/>
                  </a:srgbClr>
                </a:outerShdw>
              </a:effectLst>
              <a:latin typeface="IBM Plex Sans Bold"/>
            </a:endParaRPr>
          </a:p>
        </p:txBody>
      </p:sp>
      <p:pic>
        <p:nvPicPr>
          <p:cNvPr id="20" name="Picture 31">
            <a:extLst>
              <a:ext uri="{FF2B5EF4-FFF2-40B4-BE49-F238E27FC236}">
                <a16:creationId xmlns:a16="http://schemas.microsoft.com/office/drawing/2014/main" id="{DBC14B6A-5751-FACB-B7AD-9BFAC7449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3438" y="277155"/>
            <a:ext cx="282362" cy="287591"/>
          </a:xfrm>
          <a:prstGeom prst="rect">
            <a:avLst/>
          </a:prstGeom>
        </p:spPr>
      </p:pic>
      <p:sp>
        <p:nvSpPr>
          <p:cNvPr id="2" name="TextBox 32">
            <a:extLst>
              <a:ext uri="{FF2B5EF4-FFF2-40B4-BE49-F238E27FC236}">
                <a16:creationId xmlns:a16="http://schemas.microsoft.com/office/drawing/2014/main" id="{0AF5784D-3596-C95C-3408-803C8D0D191C}"/>
              </a:ext>
            </a:extLst>
          </p:cNvPr>
          <p:cNvSpPr txBox="1"/>
          <p:nvPr/>
        </p:nvSpPr>
        <p:spPr>
          <a:xfrm>
            <a:off x="876643" y="346738"/>
            <a:ext cx="1793186" cy="218008"/>
          </a:xfrm>
          <a:prstGeom prst="rect">
            <a:avLst/>
          </a:prstGeom>
        </p:spPr>
        <p:txBody>
          <a:bodyPr lIns="0" tIns="0" rIns="0" bIns="0" rtlCol="0" anchor="t">
            <a:spAutoFit/>
          </a:bodyPr>
          <a:lstStyle/>
          <a:p>
            <a:pPr>
              <a:lnSpc>
                <a:spcPts val="1680"/>
              </a:lnSpc>
              <a:spcBef>
                <a:spcPct val="0"/>
              </a:spcBef>
            </a:pPr>
            <a:r>
              <a:rPr lang="en-US" sz="1600">
                <a:solidFill>
                  <a:schemeClr val="accent6">
                    <a:lumMod val="50000"/>
                  </a:schemeClr>
                </a:solidFill>
                <a:effectLst>
                  <a:outerShdw blurRad="38100" dist="38100" dir="2700000" algn="tl">
                    <a:srgbClr val="000000">
                      <a:alpha val="43137"/>
                    </a:srgbClr>
                  </a:outerShdw>
                </a:effectLst>
                <a:latin typeface="IBM Plex Sans"/>
              </a:rPr>
              <a:t>Clustering</a:t>
            </a:r>
          </a:p>
        </p:txBody>
      </p:sp>
      <p:sp>
        <p:nvSpPr>
          <p:cNvPr id="7" name="ZoneTexte 6">
            <a:extLst>
              <a:ext uri="{FF2B5EF4-FFF2-40B4-BE49-F238E27FC236}">
                <a16:creationId xmlns:a16="http://schemas.microsoft.com/office/drawing/2014/main" id="{DE0EB0B8-59B6-E667-E238-DB5A9E9CDCE4}"/>
              </a:ext>
            </a:extLst>
          </p:cNvPr>
          <p:cNvSpPr txBox="1"/>
          <p:nvPr/>
        </p:nvSpPr>
        <p:spPr>
          <a:xfrm>
            <a:off x="685800" y="1564243"/>
            <a:ext cx="10931577" cy="5293757"/>
          </a:xfrm>
          <a:prstGeom prst="rect">
            <a:avLst/>
          </a:prstGeom>
          <a:noFill/>
        </p:spPr>
        <p:txBody>
          <a:bodyPr wrap="square">
            <a:spAutoFit/>
          </a:bodyPr>
          <a:lstStyle/>
          <a:p>
            <a:pPr marL="342900" indent="-342900" algn="just" rtl="0">
              <a:spcBef>
                <a:spcPts val="0"/>
              </a:spcBef>
              <a:spcAft>
                <a:spcPts val="1500"/>
              </a:spcAft>
              <a:buFont typeface="Wingdings" panose="05000000000000000000" pitchFamily="2" charset="2"/>
              <a:buChar char="v"/>
            </a:pPr>
            <a:r>
              <a:rPr lang="fr-FR" sz="2400" b="0" i="0" u="none" strike="noStrike">
                <a:solidFill>
                  <a:srgbClr val="00B05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Avantages:</a:t>
            </a:r>
            <a:endParaRPr lang="fr-FR" sz="2400">
              <a:solidFill>
                <a:srgbClr val="00B05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marL="457200" indent="-457200" algn="just" rtl="0">
              <a:spcBef>
                <a:spcPts val="0"/>
              </a:spcBef>
              <a:spcAft>
                <a:spcPts val="1500"/>
              </a:spcAft>
              <a:buFont typeface="+mj-lt"/>
              <a:buAutoNum type="arabicPeriod"/>
            </a:pPr>
            <a:r>
              <a:rPr lang="fr-FR" sz="2000" b="0" i="0" u="none" strike="noStrike">
                <a:solidFill>
                  <a:srgbClr val="374151"/>
                </a:solidFill>
                <a:effectLst/>
                <a:latin typeface="Roboto" panose="02000000000000000000" pitchFamily="2" charset="0"/>
                <a:ea typeface="Roboto" panose="02000000000000000000" pitchFamily="2" charset="0"/>
              </a:rPr>
              <a:t>Permet de regrouper des données similaires en groupes distincts, ce qui facilite l'analyse des données.</a:t>
            </a:r>
          </a:p>
          <a:p>
            <a:pPr marL="457200" indent="-457200" algn="just" rtl="0">
              <a:spcBef>
                <a:spcPts val="0"/>
              </a:spcBef>
              <a:spcAft>
                <a:spcPts val="1500"/>
              </a:spcAft>
              <a:buFont typeface="+mj-lt"/>
              <a:buAutoNum type="arabicPeriod"/>
            </a:pPr>
            <a:r>
              <a:rPr lang="fr-FR" sz="2000" b="0" i="0" u="none" strike="noStrike">
                <a:solidFill>
                  <a:srgbClr val="374151"/>
                </a:solidFill>
                <a:effectLst/>
                <a:latin typeface="Roboto" panose="02000000000000000000" pitchFamily="2" charset="0"/>
                <a:ea typeface="Roboto" panose="02000000000000000000" pitchFamily="2" charset="0"/>
              </a:rPr>
              <a:t>Peut aider à identifier des groupes cachés dans les données.</a:t>
            </a:r>
          </a:p>
          <a:p>
            <a:pPr marL="342900" indent="-342900" algn="just" rtl="0" fontAlgn="base">
              <a:spcBef>
                <a:spcPts val="0"/>
              </a:spcBef>
              <a:spcAft>
                <a:spcPts val="2900"/>
              </a:spcAft>
              <a:buFont typeface="Wingdings" panose="05000000000000000000" pitchFamily="2" charset="2"/>
              <a:buChar char="v"/>
            </a:pPr>
            <a:r>
              <a:rPr lang="fr-FR" sz="2400" b="0" i="0" u="none" strike="noStrike">
                <a:solidFill>
                  <a:srgbClr val="FF000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Inconvénients:</a:t>
            </a:r>
            <a:endParaRPr lang="fr-FR" sz="2400">
              <a:solidFill>
                <a:srgbClr val="FF000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a:p>
            <a:pPr marL="457200" indent="-457200" algn="just" rtl="0" fontAlgn="base">
              <a:spcBef>
                <a:spcPts val="0"/>
              </a:spcBef>
              <a:spcAft>
                <a:spcPts val="2900"/>
              </a:spcAft>
              <a:buFont typeface="+mj-lt"/>
              <a:buAutoNum type="arabicPeriod"/>
            </a:pPr>
            <a:r>
              <a:rPr lang="fr-FR" sz="2000" b="0" i="0" u="none" strike="noStrike">
                <a:solidFill>
                  <a:srgbClr val="374151"/>
                </a:solidFill>
                <a:effectLst/>
                <a:latin typeface="Roboto" panose="02000000000000000000" pitchFamily="2" charset="0"/>
                <a:ea typeface="Roboto" panose="02000000000000000000" pitchFamily="2" charset="0"/>
              </a:rPr>
              <a:t>Peut être complexe à mettre en œuvre et à comprendre pour les utilisateurs non experts en données.</a:t>
            </a:r>
          </a:p>
          <a:p>
            <a:pPr marL="457200" indent="-457200" algn="just" rtl="0" fontAlgn="base">
              <a:spcBef>
                <a:spcPts val="0"/>
              </a:spcBef>
              <a:spcAft>
                <a:spcPts val="2900"/>
              </a:spcAft>
              <a:buFont typeface="+mj-lt"/>
              <a:buAutoNum type="arabicPeriod"/>
            </a:pPr>
            <a:r>
              <a:rPr lang="fr-FR" sz="2000" b="0" i="0" u="none" strike="noStrike">
                <a:solidFill>
                  <a:srgbClr val="374151"/>
                </a:solidFill>
                <a:effectLst/>
                <a:latin typeface="Roboto" panose="02000000000000000000" pitchFamily="2" charset="0"/>
                <a:ea typeface="Roboto" panose="02000000000000000000" pitchFamily="2" charset="0"/>
              </a:rPr>
              <a:t>Le choix des algorithmes de clustering et des paramètres peut affecter les résultats obtenus.</a:t>
            </a:r>
          </a:p>
          <a:p>
            <a:pPr algn="just"/>
            <a:br>
              <a:rPr lang="fr-FR" sz="2000" b="0">
                <a:effectLst/>
                <a:latin typeface="Roboto" panose="02000000000000000000" pitchFamily="2" charset="0"/>
                <a:ea typeface="Roboto" panose="02000000000000000000" pitchFamily="2" charset="0"/>
              </a:rPr>
            </a:br>
            <a:endParaRPr lang="fr-ML" sz="2000">
              <a:latin typeface="Roboto" panose="02000000000000000000" pitchFamily="2" charset="0"/>
              <a:ea typeface="Roboto" panose="02000000000000000000" pitchFamily="2" charset="0"/>
            </a:endParaRPr>
          </a:p>
        </p:txBody>
      </p:sp>
      <p:sp>
        <p:nvSpPr>
          <p:cNvPr id="8" name="Espace réservé du numéro de diapositive 4">
            <a:extLst>
              <a:ext uri="{FF2B5EF4-FFF2-40B4-BE49-F238E27FC236}">
                <a16:creationId xmlns:a16="http://schemas.microsoft.com/office/drawing/2014/main" id="{AE87D3EF-A633-2D90-77B5-3C2C51E469F5}"/>
              </a:ext>
            </a:extLst>
          </p:cNvPr>
          <p:cNvSpPr>
            <a:spLocks noGrp="1"/>
          </p:cNvSpPr>
          <p:nvPr>
            <p:ph type="sldNum" sz="quarter" idx="12"/>
          </p:nvPr>
        </p:nvSpPr>
        <p:spPr>
          <a:xfrm>
            <a:off x="5436513"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7/19</a:t>
            </a:r>
          </a:p>
        </p:txBody>
      </p:sp>
    </p:spTree>
    <p:extLst>
      <p:ext uri="{BB962C8B-B14F-4D97-AF65-F5344CB8AC3E}">
        <p14:creationId xmlns:p14="http://schemas.microsoft.com/office/powerpoint/2010/main" val="1796827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50465" y="3167390"/>
            <a:ext cx="3642650" cy="523220"/>
          </a:xfrm>
          <a:prstGeom prst="rect">
            <a:avLst/>
          </a:prstGeom>
        </p:spPr>
        <p:txBody>
          <a:bodyPr wrap="square" lIns="91440" tIns="45720" rIns="91440" bIns="45720" anchor="t">
            <a:spAutoFit/>
          </a:bodyPr>
          <a:lstStyle/>
          <a:p>
            <a:r>
              <a:rPr lang="fr-FR" altLang="zh-CN" sz="2800" b="1">
                <a:solidFill>
                  <a:srgbClr val="FC8604"/>
                </a:solidFill>
                <a:effectLst>
                  <a:outerShdw blurRad="38100" dist="38100" dir="2700000" algn="tl">
                    <a:srgbClr val="000000">
                      <a:alpha val="43137"/>
                    </a:srgbClr>
                  </a:outerShdw>
                </a:effectLst>
                <a:latin typeface="Cambria"/>
                <a:ea typeface="Cambria"/>
                <a:cs typeface="Times New Roman"/>
              </a:rPr>
              <a:t>Contexte général</a:t>
            </a:r>
            <a:endParaRPr lang="fr-FR" altLang="zh-CN" sz="2800" b="1">
              <a:solidFill>
                <a:srgbClr val="FC8604"/>
              </a:solidFill>
              <a:effectLst>
                <a:outerShdw blurRad="38100" dist="38100" dir="2700000" algn="tl">
                  <a:srgbClr val="000000">
                    <a:alpha val="43137"/>
                  </a:srgbClr>
                </a:outerShdw>
              </a:effectLst>
              <a:latin typeface="Cambria" panose="02040503050406030204" pitchFamily="18" charset="0"/>
              <a:ea typeface="微软雅黑" panose="020B0503020204020204" pitchFamily="34" charset="-122"/>
            </a:endParaRPr>
          </a:p>
        </p:txBody>
      </p:sp>
      <p:sp>
        <p:nvSpPr>
          <p:cNvPr id="6" name="Freeform 15"/>
          <p:cNvSpPr>
            <a:spLocks/>
          </p:cNvSpPr>
          <p:nvPr/>
        </p:nvSpPr>
        <p:spPr bwMode="auto">
          <a:xfrm>
            <a:off x="4192113" y="2510788"/>
            <a:ext cx="1999976" cy="1999975"/>
          </a:xfrm>
          <a:custGeom>
            <a:avLst/>
            <a:gdLst>
              <a:gd name="T0" fmla="*/ 77 w 1306"/>
              <a:gd name="T1" fmla="*/ 0 h 1306"/>
              <a:gd name="T2" fmla="*/ 1231 w 1306"/>
              <a:gd name="T3" fmla="*/ 0 h 1306"/>
              <a:gd name="T4" fmla="*/ 1254 w 1306"/>
              <a:gd name="T5" fmla="*/ 4 h 1306"/>
              <a:gd name="T6" fmla="*/ 1275 w 1306"/>
              <a:gd name="T7" fmla="*/ 16 h 1306"/>
              <a:gd name="T8" fmla="*/ 1292 w 1306"/>
              <a:gd name="T9" fmla="*/ 32 h 1306"/>
              <a:gd name="T10" fmla="*/ 1303 w 1306"/>
              <a:gd name="T11" fmla="*/ 53 h 1306"/>
              <a:gd name="T12" fmla="*/ 1306 w 1306"/>
              <a:gd name="T13" fmla="*/ 77 h 1306"/>
              <a:gd name="T14" fmla="*/ 1306 w 1306"/>
              <a:gd name="T15" fmla="*/ 1231 h 1306"/>
              <a:gd name="T16" fmla="*/ 1303 w 1306"/>
              <a:gd name="T17" fmla="*/ 1254 h 1306"/>
              <a:gd name="T18" fmla="*/ 1292 w 1306"/>
              <a:gd name="T19" fmla="*/ 1275 h 1306"/>
              <a:gd name="T20" fmla="*/ 1275 w 1306"/>
              <a:gd name="T21" fmla="*/ 1292 h 1306"/>
              <a:gd name="T22" fmla="*/ 1254 w 1306"/>
              <a:gd name="T23" fmla="*/ 1303 h 1306"/>
              <a:gd name="T24" fmla="*/ 1231 w 1306"/>
              <a:gd name="T25" fmla="*/ 1306 h 1306"/>
              <a:gd name="T26" fmla="*/ 77 w 1306"/>
              <a:gd name="T27" fmla="*/ 1306 h 1306"/>
              <a:gd name="T28" fmla="*/ 53 w 1306"/>
              <a:gd name="T29" fmla="*/ 1303 h 1306"/>
              <a:gd name="T30" fmla="*/ 32 w 1306"/>
              <a:gd name="T31" fmla="*/ 1292 h 1306"/>
              <a:gd name="T32" fmla="*/ 16 w 1306"/>
              <a:gd name="T33" fmla="*/ 1275 h 1306"/>
              <a:gd name="T34" fmla="*/ 4 w 1306"/>
              <a:gd name="T35" fmla="*/ 1254 h 1306"/>
              <a:gd name="T36" fmla="*/ 0 w 1306"/>
              <a:gd name="T37" fmla="*/ 1231 h 1306"/>
              <a:gd name="T38" fmla="*/ 0 w 1306"/>
              <a:gd name="T39" fmla="*/ 77 h 1306"/>
              <a:gd name="T40" fmla="*/ 4 w 1306"/>
              <a:gd name="T41" fmla="*/ 53 h 1306"/>
              <a:gd name="T42" fmla="*/ 16 w 1306"/>
              <a:gd name="T43" fmla="*/ 32 h 1306"/>
              <a:gd name="T44" fmla="*/ 32 w 1306"/>
              <a:gd name="T45" fmla="*/ 16 h 1306"/>
              <a:gd name="T46" fmla="*/ 53 w 1306"/>
              <a:gd name="T47" fmla="*/ 4 h 1306"/>
              <a:gd name="T48" fmla="*/ 77 w 1306"/>
              <a:gd name="T49"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6" h="1306">
                <a:moveTo>
                  <a:pt x="77" y="0"/>
                </a:moveTo>
                <a:lnTo>
                  <a:pt x="1231" y="0"/>
                </a:lnTo>
                <a:lnTo>
                  <a:pt x="1254" y="4"/>
                </a:lnTo>
                <a:lnTo>
                  <a:pt x="1275" y="16"/>
                </a:lnTo>
                <a:lnTo>
                  <a:pt x="1292" y="32"/>
                </a:lnTo>
                <a:lnTo>
                  <a:pt x="1303" y="53"/>
                </a:lnTo>
                <a:lnTo>
                  <a:pt x="1306" y="77"/>
                </a:lnTo>
                <a:lnTo>
                  <a:pt x="1306" y="1231"/>
                </a:lnTo>
                <a:lnTo>
                  <a:pt x="1303" y="1254"/>
                </a:lnTo>
                <a:lnTo>
                  <a:pt x="1292" y="1275"/>
                </a:lnTo>
                <a:lnTo>
                  <a:pt x="1275" y="1292"/>
                </a:lnTo>
                <a:lnTo>
                  <a:pt x="1254" y="1303"/>
                </a:lnTo>
                <a:lnTo>
                  <a:pt x="1231" y="1306"/>
                </a:lnTo>
                <a:lnTo>
                  <a:pt x="77" y="1306"/>
                </a:lnTo>
                <a:lnTo>
                  <a:pt x="53" y="1303"/>
                </a:lnTo>
                <a:lnTo>
                  <a:pt x="32" y="1292"/>
                </a:lnTo>
                <a:lnTo>
                  <a:pt x="16" y="1275"/>
                </a:lnTo>
                <a:lnTo>
                  <a:pt x="4" y="1254"/>
                </a:lnTo>
                <a:lnTo>
                  <a:pt x="0" y="1231"/>
                </a:lnTo>
                <a:lnTo>
                  <a:pt x="0" y="77"/>
                </a:lnTo>
                <a:lnTo>
                  <a:pt x="4" y="53"/>
                </a:lnTo>
                <a:lnTo>
                  <a:pt x="16" y="32"/>
                </a:lnTo>
                <a:lnTo>
                  <a:pt x="32" y="16"/>
                </a:lnTo>
                <a:lnTo>
                  <a:pt x="53" y="4"/>
                </a:lnTo>
                <a:lnTo>
                  <a:pt x="77" y="0"/>
                </a:lnTo>
                <a:close/>
              </a:path>
            </a:pathLst>
          </a:custGeom>
          <a:gradFill flip="none" rotWithShape="1">
            <a:gsLst>
              <a:gs pos="3000">
                <a:schemeClr val="bg1">
                  <a:lumMod val="75000"/>
                </a:schemeClr>
              </a:gs>
              <a:gs pos="59000">
                <a:srgbClr val="FBFBFB"/>
              </a:gs>
            </a:gsLst>
            <a:lin ang="2700000" scaled="1"/>
            <a:tileRect/>
          </a:gradFill>
          <a:ln w="57150">
            <a:solidFill>
              <a:schemeClr val="bg1"/>
            </a:solidFill>
            <a:prstDash val="solid"/>
            <a:round/>
            <a:headEnd/>
            <a:tailEnd/>
          </a:ln>
          <a:effectLst>
            <a:outerShdw blurRad="177800" dist="203200" dir="2700000" algn="tl" rotWithShape="0">
              <a:prstClr val="black">
                <a:alpha val="40000"/>
              </a:prstClr>
            </a:outerShdw>
          </a:effectLst>
        </p:spPr>
        <p:txBody>
          <a:bodyPr vert="horz" wrap="square" lIns="121913" tIns="60956" rIns="121913" bIns="60956" numCol="1" anchor="ctr" anchorCtr="1" compatLnSpc="1">
            <a:prstTxWarp prst="textNoShape">
              <a:avLst/>
            </a:prstTxWarp>
          </a:bodyPr>
          <a:lstStyle/>
          <a:p>
            <a:endParaRPr lang="zh-CN" altLang="en-US" sz="8344">
              <a:solidFill>
                <a:srgbClr val="AE002B"/>
              </a:solidFill>
              <a:latin typeface="Impact" panose="020B0806030902050204" pitchFamily="34" charset="0"/>
            </a:endParaRPr>
          </a:p>
        </p:txBody>
      </p:sp>
      <p:sp>
        <p:nvSpPr>
          <p:cNvPr id="7" name="文本框 6"/>
          <p:cNvSpPr txBox="1"/>
          <p:nvPr/>
        </p:nvSpPr>
        <p:spPr>
          <a:xfrm>
            <a:off x="4467132" y="2764256"/>
            <a:ext cx="1449937" cy="1493037"/>
          </a:xfrm>
          <a:prstGeom prst="rect">
            <a:avLst/>
          </a:prstGeom>
          <a:noFill/>
        </p:spPr>
        <p:txBody>
          <a:bodyPr wrap="square" rtlCol="0">
            <a:spAutoFit/>
          </a:bodyPr>
          <a:lstStyle/>
          <a:p>
            <a:pPr algn="ctr"/>
            <a:r>
              <a:rPr lang="en-US" altLang="zh-CN" sz="9102">
                <a:solidFill>
                  <a:srgbClr val="37A0B9"/>
                </a:solidFill>
                <a:latin typeface="Impact" panose="020B0806030902050204" pitchFamily="34" charset="0"/>
              </a:rPr>
              <a:t>02</a:t>
            </a:r>
            <a:endParaRPr lang="zh-CN" altLang="en-US" sz="9102">
              <a:solidFill>
                <a:srgbClr val="37A0B9"/>
              </a:solidFill>
              <a:latin typeface="Impact" panose="020B0806030902050204" pitchFamily="34" charset="0"/>
            </a:endParaRPr>
          </a:p>
        </p:txBody>
      </p:sp>
      <p:pic>
        <p:nvPicPr>
          <p:cNvPr id="3" name="Image 2">
            <a:extLst>
              <a:ext uri="{FF2B5EF4-FFF2-40B4-BE49-F238E27FC236}">
                <a16:creationId xmlns:a16="http://schemas.microsoft.com/office/drawing/2014/main" id="{641EFFEC-F696-E5A5-80BC-F8215497A3BD}"/>
              </a:ext>
            </a:extLst>
          </p:cNvPr>
          <p:cNvPicPr>
            <a:picLocks noChangeAspect="1"/>
          </p:cNvPicPr>
          <p:nvPr/>
        </p:nvPicPr>
        <p:blipFill rotWithShape="1">
          <a:blip r:embed="rId2">
            <a:extLst>
              <a:ext uri="{28A0092B-C50C-407E-A947-70E740481C1C}">
                <a14:useLocalDpi xmlns:a14="http://schemas.microsoft.com/office/drawing/2010/main" val="0"/>
              </a:ext>
            </a:extLst>
          </a:blip>
          <a:srcRect b="32143"/>
          <a:stretch/>
        </p:blipFill>
        <p:spPr>
          <a:xfrm>
            <a:off x="1" y="2151715"/>
            <a:ext cx="4192112" cy="2554570"/>
          </a:xfrm>
          <a:prstGeom prst="rect">
            <a:avLst/>
          </a:prstGeom>
        </p:spPr>
      </p:pic>
      <p:sp>
        <p:nvSpPr>
          <p:cNvPr id="5" name="Espace réservé du numéro de diapositive 4">
            <a:extLst>
              <a:ext uri="{FF2B5EF4-FFF2-40B4-BE49-F238E27FC236}">
                <a16:creationId xmlns:a16="http://schemas.microsoft.com/office/drawing/2014/main" id="{56FBE7FE-7C31-AB84-E048-ABC73F2784C9}"/>
              </a:ext>
            </a:extLst>
          </p:cNvPr>
          <p:cNvSpPr>
            <a:spLocks noGrp="1"/>
          </p:cNvSpPr>
          <p:nvPr>
            <p:ph type="sldNum" sz="quarter" idx="12"/>
          </p:nvPr>
        </p:nvSpPr>
        <p:spPr>
          <a:xfrm>
            <a:off x="11087813" y="6086475"/>
            <a:ext cx="863318" cy="581961"/>
          </a:xfrm>
          <a:prstGeom prst="teardrop">
            <a:avLst/>
          </a:prstGeom>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a:lstStyle/>
          <a:p>
            <a:pPr algn="ctr"/>
            <a:r>
              <a:rPr lang="fr-ML" sz="1500" b="1">
                <a:solidFill>
                  <a:srgbClr val="002060"/>
                </a:solidFill>
                <a:latin typeface="Nunito Sans Black" pitchFamily="2" charset="0"/>
              </a:rPr>
              <a:t>8/19</a:t>
            </a:r>
          </a:p>
        </p:txBody>
      </p:sp>
    </p:spTree>
    <p:extLst>
      <p:ext uri="{BB962C8B-B14F-4D97-AF65-F5344CB8AC3E}">
        <p14:creationId xmlns:p14="http://schemas.microsoft.com/office/powerpoint/2010/main" val="12139401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par>
                          <p:cTn id="17" fill="hold">
                            <p:stCondLst>
                              <p:cond delay="1500"/>
                            </p:stCondLst>
                            <p:childTnLst>
                              <p:par>
                                <p:cTn id="18" presetID="23" presetClass="entr" presetSubtype="32"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strVal val="4*#ppt_w"/>
                                          </p:val>
                                        </p:tav>
                                        <p:tav tm="100000">
                                          <p:val>
                                            <p:strVal val="#ppt_w"/>
                                          </p:val>
                                        </p:tav>
                                      </p:tavLst>
                                    </p:anim>
                                    <p:anim calcmode="lin" valueType="num">
                                      <p:cBhvr>
                                        <p:cTn id="21"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2</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Diallo Fousseyni</dc:creator>
  <cp:revision>1</cp:revision>
  <dcterms:created xsi:type="dcterms:W3CDTF">2022-12-12T15:48:00Z</dcterms:created>
  <dcterms:modified xsi:type="dcterms:W3CDTF">2022-12-15T14:42:59Z</dcterms:modified>
</cp:coreProperties>
</file>